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3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9FD4FF"/>
    <a:srgbClr val="74B5F1"/>
    <a:srgbClr val="CFF5FF"/>
    <a:srgbClr val="F3FFFF"/>
    <a:srgbClr val="FFFFFF"/>
    <a:srgbClr val="F6B600"/>
    <a:srgbClr val="FFCC66"/>
    <a:srgbClr val="FF9999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F71C90-D985-4A87-91DE-AC3F7B0FE3AA}" v="1633" dt="2022-07-14T06:06:29.3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PHAM ANH THU" userId="baf72463-252b-4d5f-a6ca-5a6327a9888d" providerId="ADAL" clId="{A1F71C90-D985-4A87-91DE-AC3F7B0FE3AA}"/>
    <pc:docChg chg="undo redo custSel addSld delSld modSld sldOrd modMainMaster">
      <pc:chgData name="NGUYEN PHAM ANH THU" userId="baf72463-252b-4d5f-a6ca-5a6327a9888d" providerId="ADAL" clId="{A1F71C90-D985-4A87-91DE-AC3F7B0FE3AA}" dt="2022-07-14T06:06:33.049" v="5420" actId="1076"/>
      <pc:docMkLst>
        <pc:docMk/>
      </pc:docMkLst>
      <pc:sldChg chg="addSp delSp modSp mod modTransition">
        <pc:chgData name="NGUYEN PHAM ANH THU" userId="baf72463-252b-4d5f-a6ca-5a6327a9888d" providerId="ADAL" clId="{A1F71C90-D985-4A87-91DE-AC3F7B0FE3AA}" dt="2022-07-14T06:02:18.408" v="5381" actId="1076"/>
        <pc:sldMkLst>
          <pc:docMk/>
          <pc:sldMk cId="3065729023" sldId="256"/>
        </pc:sldMkLst>
        <pc:spChg chg="add mod">
          <ac:chgData name="NGUYEN PHAM ANH THU" userId="baf72463-252b-4d5f-a6ca-5a6327a9888d" providerId="ADAL" clId="{A1F71C90-D985-4A87-91DE-AC3F7B0FE3AA}" dt="2022-07-14T06:02:18.408" v="5381" actId="1076"/>
          <ac:spMkLst>
            <pc:docMk/>
            <pc:sldMk cId="3065729023" sldId="256"/>
            <ac:spMk id="2" creationId="{26A0BF0B-B9DA-ACEC-19DC-0014BD61FEB6}"/>
          </ac:spMkLst>
        </pc:spChg>
        <pc:picChg chg="add mod">
          <ac:chgData name="NGUYEN PHAM ANH THU" userId="baf72463-252b-4d5f-a6ca-5a6327a9888d" providerId="ADAL" clId="{A1F71C90-D985-4A87-91DE-AC3F7B0FE3AA}" dt="2022-07-14T05:58:56.863" v="5375" actId="14100"/>
          <ac:picMkLst>
            <pc:docMk/>
            <pc:sldMk cId="3065729023" sldId="256"/>
            <ac:picMk id="3" creationId="{B2CB71FB-4FA1-FD89-63D3-E4683F54A60C}"/>
          </ac:picMkLst>
        </pc:picChg>
        <pc:picChg chg="add del">
          <ac:chgData name="NGUYEN PHAM ANH THU" userId="baf72463-252b-4d5f-a6ca-5a6327a9888d" providerId="ADAL" clId="{A1F71C90-D985-4A87-91DE-AC3F7B0FE3AA}" dt="2022-07-14T05:50:45.403" v="5264" actId="478"/>
          <ac:picMkLst>
            <pc:docMk/>
            <pc:sldMk cId="3065729023" sldId="256"/>
            <ac:picMk id="6" creationId="{B4249885-DBCA-31CB-78E8-F56F2A7EAB34}"/>
          </ac:picMkLst>
        </pc:picChg>
        <pc:picChg chg="del">
          <ac:chgData name="NGUYEN PHAM ANH THU" userId="baf72463-252b-4d5f-a6ca-5a6327a9888d" providerId="ADAL" clId="{A1F71C90-D985-4A87-91DE-AC3F7B0FE3AA}" dt="2022-07-14T05:50:48.674" v="5265" actId="478"/>
          <ac:picMkLst>
            <pc:docMk/>
            <pc:sldMk cId="3065729023" sldId="256"/>
            <ac:picMk id="7" creationId="{390D0267-A879-7A67-E31E-7D9285EC45A6}"/>
          </ac:picMkLst>
        </pc:picChg>
        <pc:picChg chg="add mod">
          <ac:chgData name="NGUYEN PHAM ANH THU" userId="baf72463-252b-4d5f-a6ca-5a6327a9888d" providerId="ADAL" clId="{A1F71C90-D985-4A87-91DE-AC3F7B0FE3AA}" dt="2022-07-14T05:58:56.863" v="5375" actId="14100"/>
          <ac:picMkLst>
            <pc:docMk/>
            <pc:sldMk cId="3065729023" sldId="256"/>
            <ac:picMk id="15" creationId="{3E15D877-192F-691A-1A4C-14F7389BE1C4}"/>
          </ac:picMkLst>
        </pc:picChg>
        <pc:picChg chg="add del mod">
          <ac:chgData name="NGUYEN PHAM ANH THU" userId="baf72463-252b-4d5f-a6ca-5a6327a9888d" providerId="ADAL" clId="{A1F71C90-D985-4A87-91DE-AC3F7B0FE3AA}" dt="2022-07-14T05:50:32.298" v="5259" actId="478"/>
          <ac:picMkLst>
            <pc:docMk/>
            <pc:sldMk cId="3065729023" sldId="256"/>
            <ac:picMk id="17" creationId="{FD226946-09EA-4043-EA81-EF824CD3C055}"/>
          </ac:picMkLst>
        </pc:picChg>
        <pc:picChg chg="add mod">
          <ac:chgData name="NGUYEN PHAM ANH THU" userId="baf72463-252b-4d5f-a6ca-5a6327a9888d" providerId="ADAL" clId="{A1F71C90-D985-4A87-91DE-AC3F7B0FE3AA}" dt="2022-07-14T05:58:56.863" v="5375" actId="14100"/>
          <ac:picMkLst>
            <pc:docMk/>
            <pc:sldMk cId="3065729023" sldId="256"/>
            <ac:picMk id="19" creationId="{F48BF81E-44F6-4F85-F441-34532815D8EC}"/>
          </ac:picMkLst>
        </pc:picChg>
      </pc:sldChg>
      <pc:sldChg chg="addSp delSp modSp mod modTransition delAnim modAnim">
        <pc:chgData name="NGUYEN PHAM ANH THU" userId="baf72463-252b-4d5f-a6ca-5a6327a9888d" providerId="ADAL" clId="{A1F71C90-D985-4A87-91DE-AC3F7B0FE3AA}" dt="2022-07-14T06:02:28.560" v="5386" actId="1076"/>
        <pc:sldMkLst>
          <pc:docMk/>
          <pc:sldMk cId="205298757" sldId="257"/>
        </pc:sldMkLst>
        <pc:spChg chg="add mod">
          <ac:chgData name="NGUYEN PHAM ANH THU" userId="baf72463-252b-4d5f-a6ca-5a6327a9888d" providerId="ADAL" clId="{A1F71C90-D985-4A87-91DE-AC3F7B0FE3AA}" dt="2022-06-28T03:03:25.856" v="5250"/>
          <ac:spMkLst>
            <pc:docMk/>
            <pc:sldMk cId="205298757" sldId="257"/>
            <ac:spMk id="10" creationId="{AE0F58F4-2573-FD84-622C-1D48F01163E0}"/>
          </ac:spMkLst>
        </pc:spChg>
        <pc:spChg chg="add mod">
          <ac:chgData name="NGUYEN PHAM ANH THU" userId="baf72463-252b-4d5f-a6ca-5a6327a9888d" providerId="ADAL" clId="{A1F71C90-D985-4A87-91DE-AC3F7B0FE3AA}" dt="2022-06-28T03:03:25.856" v="5250"/>
          <ac:spMkLst>
            <pc:docMk/>
            <pc:sldMk cId="205298757" sldId="257"/>
            <ac:spMk id="11" creationId="{77E72914-3EBE-8DB0-E6E9-40EECD056B26}"/>
          </ac:spMkLst>
        </pc:spChg>
        <pc:spChg chg="add mod">
          <ac:chgData name="NGUYEN PHAM ANH THU" userId="baf72463-252b-4d5f-a6ca-5a6327a9888d" providerId="ADAL" clId="{A1F71C90-D985-4A87-91DE-AC3F7B0FE3AA}" dt="2022-06-28T03:03:25.856" v="5250"/>
          <ac:spMkLst>
            <pc:docMk/>
            <pc:sldMk cId="205298757" sldId="257"/>
            <ac:spMk id="12" creationId="{CCA75B2D-C886-599E-3C6C-F6539C56B3F0}"/>
          </ac:spMkLst>
        </pc:spChg>
        <pc:spChg chg="del">
          <ac:chgData name="NGUYEN PHAM ANH THU" userId="baf72463-252b-4d5f-a6ca-5a6327a9888d" providerId="ADAL" clId="{A1F71C90-D985-4A87-91DE-AC3F7B0FE3AA}" dt="2022-06-28T03:03:25.481" v="5249" actId="478"/>
          <ac:spMkLst>
            <pc:docMk/>
            <pc:sldMk cId="205298757" sldId="257"/>
            <ac:spMk id="14" creationId="{0A9D9CA9-9110-9405-D17E-1D252FC2B8D1}"/>
          </ac:spMkLst>
        </pc:spChg>
        <pc:spChg chg="del">
          <ac:chgData name="NGUYEN PHAM ANH THU" userId="baf72463-252b-4d5f-a6ca-5a6327a9888d" providerId="ADAL" clId="{A1F71C90-D985-4A87-91DE-AC3F7B0FE3AA}" dt="2022-06-28T03:03:25.481" v="5249" actId="478"/>
          <ac:spMkLst>
            <pc:docMk/>
            <pc:sldMk cId="205298757" sldId="257"/>
            <ac:spMk id="15" creationId="{0861E04B-5035-B932-06C4-7C10DA9F8A40}"/>
          </ac:spMkLst>
        </pc:spChg>
        <pc:spChg chg="del">
          <ac:chgData name="NGUYEN PHAM ANH THU" userId="baf72463-252b-4d5f-a6ca-5a6327a9888d" providerId="ADAL" clId="{A1F71C90-D985-4A87-91DE-AC3F7B0FE3AA}" dt="2022-06-28T03:03:25.481" v="5249" actId="478"/>
          <ac:spMkLst>
            <pc:docMk/>
            <pc:sldMk cId="205298757" sldId="257"/>
            <ac:spMk id="16" creationId="{99564A01-97D0-4CA0-DACC-8F4E344CE5CC}"/>
          </ac:spMkLst>
        </pc:spChg>
        <pc:spChg chg="add mod">
          <ac:chgData name="NGUYEN PHAM ANH THU" userId="baf72463-252b-4d5f-a6ca-5a6327a9888d" providerId="ADAL" clId="{A1F71C90-D985-4A87-91DE-AC3F7B0FE3AA}" dt="2022-07-14T06:02:28.560" v="5386" actId="1076"/>
          <ac:spMkLst>
            <pc:docMk/>
            <pc:sldMk cId="205298757" sldId="257"/>
            <ac:spMk id="17" creationId="{C55E3C8B-F92B-E354-942D-5ADCC3A84384}"/>
          </ac:spMkLst>
        </pc:spChg>
        <pc:spChg chg="mod">
          <ac:chgData name="NGUYEN PHAM ANH THU" userId="baf72463-252b-4d5f-a6ca-5a6327a9888d" providerId="ADAL" clId="{A1F71C90-D985-4A87-91DE-AC3F7B0FE3AA}" dt="2022-06-28T03:03:25.856" v="5250"/>
          <ac:spMkLst>
            <pc:docMk/>
            <pc:sldMk cId="205298757" sldId="257"/>
            <ac:spMk id="20" creationId="{D6E08B11-1047-1E69-B250-D0FC4B49AFA5}"/>
          </ac:spMkLst>
        </pc:spChg>
        <pc:spChg chg="mod">
          <ac:chgData name="NGUYEN PHAM ANH THU" userId="baf72463-252b-4d5f-a6ca-5a6327a9888d" providerId="ADAL" clId="{A1F71C90-D985-4A87-91DE-AC3F7B0FE3AA}" dt="2022-06-28T03:03:25.856" v="5250"/>
          <ac:spMkLst>
            <pc:docMk/>
            <pc:sldMk cId="205298757" sldId="257"/>
            <ac:spMk id="21" creationId="{2D786E5C-4521-4BEC-A8ED-FBE2D8F4131D}"/>
          </ac:spMkLst>
        </pc:spChg>
        <pc:spChg chg="add mod">
          <ac:chgData name="NGUYEN PHAM ANH THU" userId="baf72463-252b-4d5f-a6ca-5a6327a9888d" providerId="ADAL" clId="{A1F71C90-D985-4A87-91DE-AC3F7B0FE3AA}" dt="2022-06-28T03:03:25.856" v="5250"/>
          <ac:spMkLst>
            <pc:docMk/>
            <pc:sldMk cId="205298757" sldId="257"/>
            <ac:spMk id="22" creationId="{21A01069-4AAE-83DA-5527-6882339D0132}"/>
          </ac:spMkLst>
        </pc:spChg>
        <pc:grpChg chg="add mod">
          <ac:chgData name="NGUYEN PHAM ANH THU" userId="baf72463-252b-4d5f-a6ca-5a6327a9888d" providerId="ADAL" clId="{A1F71C90-D985-4A87-91DE-AC3F7B0FE3AA}" dt="2022-06-28T03:03:25.856" v="5250"/>
          <ac:grpSpMkLst>
            <pc:docMk/>
            <pc:sldMk cId="205298757" sldId="257"/>
            <ac:grpSpMk id="13" creationId="{AFA6B1B7-865C-68D1-5257-AC67FE810A23}"/>
          </ac:grpSpMkLst>
        </pc:grpChg>
        <pc:grpChg chg="del">
          <ac:chgData name="NGUYEN PHAM ANH THU" userId="baf72463-252b-4d5f-a6ca-5a6327a9888d" providerId="ADAL" clId="{A1F71C90-D985-4A87-91DE-AC3F7B0FE3AA}" dt="2022-06-28T03:03:25.481" v="5249" actId="478"/>
          <ac:grpSpMkLst>
            <pc:docMk/>
            <pc:sldMk cId="205298757" sldId="257"/>
            <ac:grpSpMk id="17" creationId="{8AB690C4-1E83-5732-B839-414A0F4A0C96}"/>
          </ac:grpSpMkLst>
        </pc:grpChg>
        <pc:picChg chg="del">
          <ac:chgData name="NGUYEN PHAM ANH THU" userId="baf72463-252b-4d5f-a6ca-5a6327a9888d" providerId="ADAL" clId="{A1F71C90-D985-4A87-91DE-AC3F7B0FE3AA}" dt="2022-07-14T05:51:52.355" v="5289" actId="478"/>
          <ac:picMkLst>
            <pc:docMk/>
            <pc:sldMk cId="205298757" sldId="257"/>
            <ac:picMk id="7" creationId="{390D0267-A879-7A67-E31E-7D9285EC45A6}"/>
          </ac:picMkLst>
        </pc:picChg>
        <pc:picChg chg="add mod">
          <ac:chgData name="NGUYEN PHAM ANH THU" userId="baf72463-252b-4d5f-a6ca-5a6327a9888d" providerId="ADAL" clId="{A1F71C90-D985-4A87-91DE-AC3F7B0FE3AA}" dt="2022-07-14T05:51:56.666" v="5291" actId="1076"/>
          <ac:picMkLst>
            <pc:docMk/>
            <pc:sldMk cId="205298757" sldId="257"/>
            <ac:picMk id="14" creationId="{21C992EC-5075-1ACB-425E-A09E50EFE844}"/>
          </ac:picMkLst>
        </pc:picChg>
        <pc:picChg chg="add mod">
          <ac:chgData name="NGUYEN PHAM ANH THU" userId="baf72463-252b-4d5f-a6ca-5a6327a9888d" providerId="ADAL" clId="{A1F71C90-D985-4A87-91DE-AC3F7B0FE3AA}" dt="2022-07-14T05:51:56.666" v="5291" actId="1076"/>
          <ac:picMkLst>
            <pc:docMk/>
            <pc:sldMk cId="205298757" sldId="257"/>
            <ac:picMk id="15" creationId="{E080B0B9-146C-65F2-D8F7-224D4BD696F8}"/>
          </ac:picMkLst>
        </pc:picChg>
        <pc:picChg chg="add mod">
          <ac:chgData name="NGUYEN PHAM ANH THU" userId="baf72463-252b-4d5f-a6ca-5a6327a9888d" providerId="ADAL" clId="{A1F71C90-D985-4A87-91DE-AC3F7B0FE3AA}" dt="2022-07-14T05:51:56.666" v="5291" actId="1076"/>
          <ac:picMkLst>
            <pc:docMk/>
            <pc:sldMk cId="205298757" sldId="257"/>
            <ac:picMk id="16" creationId="{C3F6E05C-C396-54A0-F4C1-16CC6F385B2A}"/>
          </ac:picMkLst>
        </pc:picChg>
      </pc:sldChg>
      <pc:sldChg chg="addSp delSp modSp new mod modTransition delAnim modAnim">
        <pc:chgData name="NGUYEN PHAM ANH THU" userId="baf72463-252b-4d5f-a6ca-5a6327a9888d" providerId="ADAL" clId="{A1F71C90-D985-4A87-91DE-AC3F7B0FE3AA}" dt="2022-06-26T06:36:36.747" v="5192"/>
        <pc:sldMkLst>
          <pc:docMk/>
          <pc:sldMk cId="1011889556" sldId="258"/>
        </pc:sldMkLst>
        <pc:spChg chg="del">
          <ac:chgData name="NGUYEN PHAM ANH THU" userId="baf72463-252b-4d5f-a6ca-5a6327a9888d" providerId="ADAL" clId="{A1F71C90-D985-4A87-91DE-AC3F7B0FE3AA}" dt="2022-06-24T15:11:48.477" v="1" actId="478"/>
          <ac:spMkLst>
            <pc:docMk/>
            <pc:sldMk cId="1011889556" sldId="258"/>
            <ac:spMk id="2" creationId="{B6C5E7B7-A239-5791-2378-550C102FEBD3}"/>
          </ac:spMkLst>
        </pc:spChg>
        <pc:spChg chg="del">
          <ac:chgData name="NGUYEN PHAM ANH THU" userId="baf72463-252b-4d5f-a6ca-5a6327a9888d" providerId="ADAL" clId="{A1F71C90-D985-4A87-91DE-AC3F7B0FE3AA}" dt="2022-06-24T15:11:48.477" v="1" actId="478"/>
          <ac:spMkLst>
            <pc:docMk/>
            <pc:sldMk cId="1011889556" sldId="258"/>
            <ac:spMk id="3" creationId="{80E7E3A4-39BA-65FE-0409-A2C46014F02C}"/>
          </ac:spMkLst>
        </pc:spChg>
        <pc:spChg chg="add mod">
          <ac:chgData name="NGUYEN PHAM ANH THU" userId="baf72463-252b-4d5f-a6ca-5a6327a9888d" providerId="ADAL" clId="{A1F71C90-D985-4A87-91DE-AC3F7B0FE3AA}" dt="2022-06-24T15:25:05.369" v="833" actId="1076"/>
          <ac:spMkLst>
            <pc:docMk/>
            <pc:sldMk cId="1011889556" sldId="258"/>
            <ac:spMk id="6" creationId="{DD0A3C0C-BCA0-D894-5470-A8CCC3B4B8DF}"/>
          </ac:spMkLst>
        </pc:spChg>
        <pc:spChg chg="add mod">
          <ac:chgData name="NGUYEN PHAM ANH THU" userId="baf72463-252b-4d5f-a6ca-5a6327a9888d" providerId="ADAL" clId="{A1F71C90-D985-4A87-91DE-AC3F7B0FE3AA}" dt="2022-06-24T15:25:48.492" v="873" actId="1035"/>
          <ac:spMkLst>
            <pc:docMk/>
            <pc:sldMk cId="1011889556" sldId="258"/>
            <ac:spMk id="7" creationId="{9B3B9F91-EEAF-2674-1726-C00AEE074435}"/>
          </ac:spMkLst>
        </pc:spChg>
        <pc:spChg chg="mod">
          <ac:chgData name="NGUYEN PHAM ANH THU" userId="baf72463-252b-4d5f-a6ca-5a6327a9888d" providerId="ADAL" clId="{A1F71C90-D985-4A87-91DE-AC3F7B0FE3AA}" dt="2022-06-24T15:20:01.076" v="559" actId="404"/>
          <ac:spMkLst>
            <pc:docMk/>
            <pc:sldMk cId="1011889556" sldId="258"/>
            <ac:spMk id="10" creationId="{FCDD3E10-5664-E02F-7CCE-CC62C8857293}"/>
          </ac:spMkLst>
        </pc:spChg>
        <pc:spChg chg="mod">
          <ac:chgData name="NGUYEN PHAM ANH THU" userId="baf72463-252b-4d5f-a6ca-5a6327a9888d" providerId="ADAL" clId="{A1F71C90-D985-4A87-91DE-AC3F7B0FE3AA}" dt="2022-06-24T15:20:01.076" v="559" actId="404"/>
          <ac:spMkLst>
            <pc:docMk/>
            <pc:sldMk cId="1011889556" sldId="258"/>
            <ac:spMk id="11" creationId="{D94191E7-BD5E-8C1A-0C1D-B77C73547546}"/>
          </ac:spMkLst>
        </pc:spChg>
        <pc:spChg chg="mod">
          <ac:chgData name="NGUYEN PHAM ANH THU" userId="baf72463-252b-4d5f-a6ca-5a6327a9888d" providerId="ADAL" clId="{A1F71C90-D985-4A87-91DE-AC3F7B0FE3AA}" dt="2022-06-24T15:20:01.076" v="559" actId="404"/>
          <ac:spMkLst>
            <pc:docMk/>
            <pc:sldMk cId="1011889556" sldId="258"/>
            <ac:spMk id="13" creationId="{3C0C3652-3684-0427-B26E-FA4122022A4A}"/>
          </ac:spMkLst>
        </pc:spChg>
        <pc:spChg chg="mod">
          <ac:chgData name="NGUYEN PHAM ANH THU" userId="baf72463-252b-4d5f-a6ca-5a6327a9888d" providerId="ADAL" clId="{A1F71C90-D985-4A87-91DE-AC3F7B0FE3AA}" dt="2022-06-24T15:20:01.076" v="559" actId="404"/>
          <ac:spMkLst>
            <pc:docMk/>
            <pc:sldMk cId="1011889556" sldId="258"/>
            <ac:spMk id="14" creationId="{6AEFAF3E-79FD-51B7-B47A-0AF51183CF37}"/>
          </ac:spMkLst>
        </pc:spChg>
        <pc:spChg chg="mod">
          <ac:chgData name="NGUYEN PHAM ANH THU" userId="baf72463-252b-4d5f-a6ca-5a6327a9888d" providerId="ADAL" clId="{A1F71C90-D985-4A87-91DE-AC3F7B0FE3AA}" dt="2022-06-24T15:20:01.076" v="559" actId="404"/>
          <ac:spMkLst>
            <pc:docMk/>
            <pc:sldMk cId="1011889556" sldId="258"/>
            <ac:spMk id="15" creationId="{3A80AFB9-0096-264A-EF63-0FF94A0AC9AD}"/>
          </ac:spMkLst>
        </pc:spChg>
        <pc:spChg chg="mod">
          <ac:chgData name="NGUYEN PHAM ANH THU" userId="baf72463-252b-4d5f-a6ca-5a6327a9888d" providerId="ADAL" clId="{A1F71C90-D985-4A87-91DE-AC3F7B0FE3AA}" dt="2022-06-24T15:20:01.076" v="559" actId="404"/>
          <ac:spMkLst>
            <pc:docMk/>
            <pc:sldMk cId="1011889556" sldId="258"/>
            <ac:spMk id="16" creationId="{4EC0DC42-B6C7-9A1D-3200-72D87C1653FD}"/>
          </ac:spMkLst>
        </pc:spChg>
        <pc:spChg chg="mod">
          <ac:chgData name="NGUYEN PHAM ANH THU" userId="baf72463-252b-4d5f-a6ca-5a6327a9888d" providerId="ADAL" clId="{A1F71C90-D985-4A87-91DE-AC3F7B0FE3AA}" dt="2022-06-24T15:20:01.076" v="559" actId="404"/>
          <ac:spMkLst>
            <pc:docMk/>
            <pc:sldMk cId="1011889556" sldId="258"/>
            <ac:spMk id="19" creationId="{55F7F46C-72C4-F8FD-7208-9E72F9B8C0CD}"/>
          </ac:spMkLst>
        </pc:spChg>
        <pc:spChg chg="mod">
          <ac:chgData name="NGUYEN PHAM ANH THU" userId="baf72463-252b-4d5f-a6ca-5a6327a9888d" providerId="ADAL" clId="{A1F71C90-D985-4A87-91DE-AC3F7B0FE3AA}" dt="2022-06-24T15:20:01.076" v="559" actId="404"/>
          <ac:spMkLst>
            <pc:docMk/>
            <pc:sldMk cId="1011889556" sldId="258"/>
            <ac:spMk id="20" creationId="{B6DACE59-167B-F336-A08F-AB6CD4661316}"/>
          </ac:spMkLst>
        </pc:spChg>
        <pc:spChg chg="mod">
          <ac:chgData name="NGUYEN PHAM ANH THU" userId="baf72463-252b-4d5f-a6ca-5a6327a9888d" providerId="ADAL" clId="{A1F71C90-D985-4A87-91DE-AC3F7B0FE3AA}" dt="2022-06-24T15:20:01.076" v="559" actId="404"/>
          <ac:spMkLst>
            <pc:docMk/>
            <pc:sldMk cId="1011889556" sldId="258"/>
            <ac:spMk id="22" creationId="{05EDAD2E-5644-340E-B729-7BC7F295F5A9}"/>
          </ac:spMkLst>
        </pc:spChg>
        <pc:spChg chg="mod">
          <ac:chgData name="NGUYEN PHAM ANH THU" userId="baf72463-252b-4d5f-a6ca-5a6327a9888d" providerId="ADAL" clId="{A1F71C90-D985-4A87-91DE-AC3F7B0FE3AA}" dt="2022-06-24T15:20:01.076" v="559" actId="404"/>
          <ac:spMkLst>
            <pc:docMk/>
            <pc:sldMk cId="1011889556" sldId="258"/>
            <ac:spMk id="23" creationId="{36CDB077-E9F5-1835-62C4-E409A541B508}"/>
          </ac:spMkLst>
        </pc:spChg>
        <pc:spChg chg="mod">
          <ac:chgData name="NGUYEN PHAM ANH THU" userId="baf72463-252b-4d5f-a6ca-5a6327a9888d" providerId="ADAL" clId="{A1F71C90-D985-4A87-91DE-AC3F7B0FE3AA}" dt="2022-06-24T15:20:01.076" v="559" actId="404"/>
          <ac:spMkLst>
            <pc:docMk/>
            <pc:sldMk cId="1011889556" sldId="258"/>
            <ac:spMk id="24" creationId="{1EDAB6D6-5496-7233-1E5A-C7C375871DAC}"/>
          </ac:spMkLst>
        </pc:spChg>
        <pc:spChg chg="mod">
          <ac:chgData name="NGUYEN PHAM ANH THU" userId="baf72463-252b-4d5f-a6ca-5a6327a9888d" providerId="ADAL" clId="{A1F71C90-D985-4A87-91DE-AC3F7B0FE3AA}" dt="2022-06-24T15:20:01.076" v="559" actId="404"/>
          <ac:spMkLst>
            <pc:docMk/>
            <pc:sldMk cId="1011889556" sldId="258"/>
            <ac:spMk id="25" creationId="{D73A3E11-690C-8E8E-F57F-D0B4FDB5E91F}"/>
          </ac:spMkLst>
        </pc:spChg>
        <pc:spChg chg="mod">
          <ac:chgData name="NGUYEN PHAM ANH THU" userId="baf72463-252b-4d5f-a6ca-5a6327a9888d" providerId="ADAL" clId="{A1F71C90-D985-4A87-91DE-AC3F7B0FE3AA}" dt="2022-06-24T15:20:01.076" v="559" actId="404"/>
          <ac:spMkLst>
            <pc:docMk/>
            <pc:sldMk cId="1011889556" sldId="258"/>
            <ac:spMk id="26" creationId="{C1AF58AC-6CFD-F3F1-082A-21E7FFBE4CFC}"/>
          </ac:spMkLst>
        </pc:spChg>
        <pc:spChg chg="add mod">
          <ac:chgData name="NGUYEN PHAM ANH THU" userId="baf72463-252b-4d5f-a6ca-5a6327a9888d" providerId="ADAL" clId="{A1F71C90-D985-4A87-91DE-AC3F7B0FE3AA}" dt="2022-06-24T15:25:48.492" v="873" actId="1035"/>
          <ac:spMkLst>
            <pc:docMk/>
            <pc:sldMk cId="1011889556" sldId="258"/>
            <ac:spMk id="27" creationId="{8090849B-0D44-AC64-23D8-1E6CC7109F92}"/>
          </ac:spMkLst>
        </pc:spChg>
        <pc:spChg chg="mod">
          <ac:chgData name="NGUYEN PHAM ANH THU" userId="baf72463-252b-4d5f-a6ca-5a6327a9888d" providerId="ADAL" clId="{A1F71C90-D985-4A87-91DE-AC3F7B0FE3AA}" dt="2022-06-24T15:20:01.076" v="559" actId="404"/>
          <ac:spMkLst>
            <pc:docMk/>
            <pc:sldMk cId="1011889556" sldId="258"/>
            <ac:spMk id="29" creationId="{04FE9743-8482-A230-FCE1-56030F69D93A}"/>
          </ac:spMkLst>
        </pc:spChg>
        <pc:spChg chg="mod">
          <ac:chgData name="NGUYEN PHAM ANH THU" userId="baf72463-252b-4d5f-a6ca-5a6327a9888d" providerId="ADAL" clId="{A1F71C90-D985-4A87-91DE-AC3F7B0FE3AA}" dt="2022-06-24T15:20:01.076" v="559" actId="404"/>
          <ac:spMkLst>
            <pc:docMk/>
            <pc:sldMk cId="1011889556" sldId="258"/>
            <ac:spMk id="30" creationId="{5AEC5010-44C0-1C80-7253-9DEBDF344242}"/>
          </ac:spMkLst>
        </pc:spChg>
        <pc:spChg chg="add mod">
          <ac:chgData name="NGUYEN PHAM ANH THU" userId="baf72463-252b-4d5f-a6ca-5a6327a9888d" providerId="ADAL" clId="{A1F71C90-D985-4A87-91DE-AC3F7B0FE3AA}" dt="2022-06-24T15:23:38.435" v="814" actId="1036"/>
          <ac:spMkLst>
            <pc:docMk/>
            <pc:sldMk cId="1011889556" sldId="258"/>
            <ac:spMk id="31" creationId="{91769CD3-CA59-F820-6BAF-6A3409BEB2AE}"/>
          </ac:spMkLst>
        </pc:spChg>
        <pc:spChg chg="add mod">
          <ac:chgData name="NGUYEN PHAM ANH THU" userId="baf72463-252b-4d5f-a6ca-5a6327a9888d" providerId="ADAL" clId="{A1F71C90-D985-4A87-91DE-AC3F7B0FE3AA}" dt="2022-06-24T15:23:47.456" v="816" actId="1076"/>
          <ac:spMkLst>
            <pc:docMk/>
            <pc:sldMk cId="1011889556" sldId="258"/>
            <ac:spMk id="32" creationId="{573BF0C2-F8F3-E412-4A69-284189B12EF6}"/>
          </ac:spMkLst>
        </pc:spChg>
        <pc:spChg chg="mod">
          <ac:chgData name="NGUYEN PHAM ANH THU" userId="baf72463-252b-4d5f-a6ca-5a6327a9888d" providerId="ADAL" clId="{A1F71C90-D985-4A87-91DE-AC3F7B0FE3AA}" dt="2022-06-24T15:20:01.076" v="559" actId="404"/>
          <ac:spMkLst>
            <pc:docMk/>
            <pc:sldMk cId="1011889556" sldId="258"/>
            <ac:spMk id="34" creationId="{3ED66B70-1F97-BA80-716D-2EA109551690}"/>
          </ac:spMkLst>
        </pc:spChg>
        <pc:spChg chg="mod">
          <ac:chgData name="NGUYEN PHAM ANH THU" userId="baf72463-252b-4d5f-a6ca-5a6327a9888d" providerId="ADAL" clId="{A1F71C90-D985-4A87-91DE-AC3F7B0FE3AA}" dt="2022-06-24T15:20:01.076" v="559" actId="404"/>
          <ac:spMkLst>
            <pc:docMk/>
            <pc:sldMk cId="1011889556" sldId="258"/>
            <ac:spMk id="35" creationId="{7F85B98B-CA66-B9D8-6D9E-CC30A285308F}"/>
          </ac:spMkLst>
        </pc:spChg>
        <pc:spChg chg="mod">
          <ac:chgData name="NGUYEN PHAM ANH THU" userId="baf72463-252b-4d5f-a6ca-5a6327a9888d" providerId="ADAL" clId="{A1F71C90-D985-4A87-91DE-AC3F7B0FE3AA}" dt="2022-06-24T15:20:01.076" v="559" actId="404"/>
          <ac:spMkLst>
            <pc:docMk/>
            <pc:sldMk cId="1011889556" sldId="258"/>
            <ac:spMk id="38" creationId="{CE7C9C4B-6940-817B-E730-C3D2D4EB7983}"/>
          </ac:spMkLst>
        </pc:spChg>
        <pc:spChg chg="mod">
          <ac:chgData name="NGUYEN PHAM ANH THU" userId="baf72463-252b-4d5f-a6ca-5a6327a9888d" providerId="ADAL" clId="{A1F71C90-D985-4A87-91DE-AC3F7B0FE3AA}" dt="2022-06-24T15:20:01.076" v="559" actId="404"/>
          <ac:spMkLst>
            <pc:docMk/>
            <pc:sldMk cId="1011889556" sldId="258"/>
            <ac:spMk id="39" creationId="{E9471560-6A79-A61E-22A7-FE58B1864871}"/>
          </ac:spMkLst>
        </pc:spChg>
        <pc:spChg chg="mod">
          <ac:chgData name="NGUYEN PHAM ANH THU" userId="baf72463-252b-4d5f-a6ca-5a6327a9888d" providerId="ADAL" clId="{A1F71C90-D985-4A87-91DE-AC3F7B0FE3AA}" dt="2022-06-24T15:20:01.076" v="559" actId="404"/>
          <ac:spMkLst>
            <pc:docMk/>
            <pc:sldMk cId="1011889556" sldId="258"/>
            <ac:spMk id="41" creationId="{5A7FF448-32DC-D999-82CC-4228420DC0D0}"/>
          </ac:spMkLst>
        </pc:spChg>
        <pc:spChg chg="mod">
          <ac:chgData name="NGUYEN PHAM ANH THU" userId="baf72463-252b-4d5f-a6ca-5a6327a9888d" providerId="ADAL" clId="{A1F71C90-D985-4A87-91DE-AC3F7B0FE3AA}" dt="2022-06-24T15:20:01.076" v="559" actId="404"/>
          <ac:spMkLst>
            <pc:docMk/>
            <pc:sldMk cId="1011889556" sldId="258"/>
            <ac:spMk id="42" creationId="{F5108D3A-3F61-2882-C75D-576829C31257}"/>
          </ac:spMkLst>
        </pc:spChg>
        <pc:spChg chg="mod">
          <ac:chgData name="NGUYEN PHAM ANH THU" userId="baf72463-252b-4d5f-a6ca-5a6327a9888d" providerId="ADAL" clId="{A1F71C90-D985-4A87-91DE-AC3F7B0FE3AA}" dt="2022-06-24T15:20:01.076" v="559" actId="404"/>
          <ac:spMkLst>
            <pc:docMk/>
            <pc:sldMk cId="1011889556" sldId="258"/>
            <ac:spMk id="43" creationId="{7D1E47A5-E099-EE78-545F-BAD966498C26}"/>
          </ac:spMkLst>
        </pc:spChg>
        <pc:spChg chg="mod">
          <ac:chgData name="NGUYEN PHAM ANH THU" userId="baf72463-252b-4d5f-a6ca-5a6327a9888d" providerId="ADAL" clId="{A1F71C90-D985-4A87-91DE-AC3F7B0FE3AA}" dt="2022-06-24T15:20:01.076" v="559" actId="404"/>
          <ac:spMkLst>
            <pc:docMk/>
            <pc:sldMk cId="1011889556" sldId="258"/>
            <ac:spMk id="44" creationId="{DBEB0C06-6D86-DDF9-06F2-21D93A16F7C5}"/>
          </ac:spMkLst>
        </pc:spChg>
        <pc:spChg chg="mod">
          <ac:chgData name="NGUYEN PHAM ANH THU" userId="baf72463-252b-4d5f-a6ca-5a6327a9888d" providerId="ADAL" clId="{A1F71C90-D985-4A87-91DE-AC3F7B0FE3AA}" dt="2022-06-24T15:20:01.076" v="559" actId="404"/>
          <ac:spMkLst>
            <pc:docMk/>
            <pc:sldMk cId="1011889556" sldId="258"/>
            <ac:spMk id="45" creationId="{85FA19AC-66AE-46E6-DE6C-D8BF6DD65FDA}"/>
          </ac:spMkLst>
        </pc:spChg>
        <pc:spChg chg="add mod">
          <ac:chgData name="NGUYEN PHAM ANH THU" userId="baf72463-252b-4d5f-a6ca-5a6327a9888d" providerId="ADAL" clId="{A1F71C90-D985-4A87-91DE-AC3F7B0FE3AA}" dt="2022-06-24T15:24:17.907" v="823" actId="403"/>
          <ac:spMkLst>
            <pc:docMk/>
            <pc:sldMk cId="1011889556" sldId="258"/>
            <ac:spMk id="46" creationId="{7EFD77CE-5B1F-BB7E-A12F-83CE97C67E87}"/>
          </ac:spMkLst>
        </pc:spChg>
        <pc:spChg chg="mod">
          <ac:chgData name="NGUYEN PHAM ANH THU" userId="baf72463-252b-4d5f-a6ca-5a6327a9888d" providerId="ADAL" clId="{A1F71C90-D985-4A87-91DE-AC3F7B0FE3AA}" dt="2022-06-24T15:13:34.126" v="59"/>
          <ac:spMkLst>
            <pc:docMk/>
            <pc:sldMk cId="1011889556" sldId="258"/>
            <ac:spMk id="48" creationId="{775020BE-B9D0-462D-BBF3-537BFEE62BDE}"/>
          </ac:spMkLst>
        </pc:spChg>
        <pc:spChg chg="mod">
          <ac:chgData name="NGUYEN PHAM ANH THU" userId="baf72463-252b-4d5f-a6ca-5a6327a9888d" providerId="ADAL" clId="{A1F71C90-D985-4A87-91DE-AC3F7B0FE3AA}" dt="2022-06-24T15:13:34.126" v="59"/>
          <ac:spMkLst>
            <pc:docMk/>
            <pc:sldMk cId="1011889556" sldId="258"/>
            <ac:spMk id="49" creationId="{751B9AD3-6FB9-B553-14B3-9BC98BA740B7}"/>
          </ac:spMkLst>
        </pc:spChg>
        <pc:spChg chg="mod">
          <ac:chgData name="NGUYEN PHAM ANH THU" userId="baf72463-252b-4d5f-a6ca-5a6327a9888d" providerId="ADAL" clId="{A1F71C90-D985-4A87-91DE-AC3F7B0FE3AA}" dt="2022-06-24T15:13:34.126" v="59"/>
          <ac:spMkLst>
            <pc:docMk/>
            <pc:sldMk cId="1011889556" sldId="258"/>
            <ac:spMk id="50" creationId="{7AE71398-99E6-F64B-1A71-AC15C3D6BF63}"/>
          </ac:spMkLst>
        </pc:spChg>
        <pc:spChg chg="mod">
          <ac:chgData name="NGUYEN PHAM ANH THU" userId="baf72463-252b-4d5f-a6ca-5a6327a9888d" providerId="ADAL" clId="{A1F71C90-D985-4A87-91DE-AC3F7B0FE3AA}" dt="2022-06-24T15:13:34.126" v="59"/>
          <ac:spMkLst>
            <pc:docMk/>
            <pc:sldMk cId="1011889556" sldId="258"/>
            <ac:spMk id="51" creationId="{F313BBC2-BBE3-5359-81F2-2A7E19F89F6B}"/>
          </ac:spMkLst>
        </pc:spChg>
        <pc:spChg chg="mod">
          <ac:chgData name="NGUYEN PHAM ANH THU" userId="baf72463-252b-4d5f-a6ca-5a6327a9888d" providerId="ADAL" clId="{A1F71C90-D985-4A87-91DE-AC3F7B0FE3AA}" dt="2022-06-24T15:13:34.126" v="59"/>
          <ac:spMkLst>
            <pc:docMk/>
            <pc:sldMk cId="1011889556" sldId="258"/>
            <ac:spMk id="52" creationId="{2E48B12F-EE62-F366-1BCE-2C3AFFF9A47E}"/>
          </ac:spMkLst>
        </pc:spChg>
        <pc:spChg chg="add del mod">
          <ac:chgData name="NGUYEN PHAM ANH THU" userId="baf72463-252b-4d5f-a6ca-5a6327a9888d" providerId="ADAL" clId="{A1F71C90-D985-4A87-91DE-AC3F7B0FE3AA}" dt="2022-06-24T15:22:19.508" v="798" actId="478"/>
          <ac:spMkLst>
            <pc:docMk/>
            <pc:sldMk cId="1011889556" sldId="258"/>
            <ac:spMk id="53" creationId="{28152598-5EF0-4B3F-1BFB-5CE90BBCADA4}"/>
          </ac:spMkLst>
        </pc:spChg>
        <pc:spChg chg="mod">
          <ac:chgData name="NGUYEN PHAM ANH THU" userId="baf72463-252b-4d5f-a6ca-5a6327a9888d" providerId="ADAL" clId="{A1F71C90-D985-4A87-91DE-AC3F7B0FE3AA}" dt="2022-06-24T15:13:34.126" v="59"/>
          <ac:spMkLst>
            <pc:docMk/>
            <pc:sldMk cId="1011889556" sldId="258"/>
            <ac:spMk id="55" creationId="{EF69D2A0-07CD-20A4-6CB7-B0649590FEC6}"/>
          </ac:spMkLst>
        </pc:spChg>
        <pc:spChg chg="mod">
          <ac:chgData name="NGUYEN PHAM ANH THU" userId="baf72463-252b-4d5f-a6ca-5a6327a9888d" providerId="ADAL" clId="{A1F71C90-D985-4A87-91DE-AC3F7B0FE3AA}" dt="2022-06-24T15:13:34.126" v="59"/>
          <ac:spMkLst>
            <pc:docMk/>
            <pc:sldMk cId="1011889556" sldId="258"/>
            <ac:spMk id="56" creationId="{5205012F-07F9-74F7-E818-89E7A9C29B37}"/>
          </ac:spMkLst>
        </pc:spChg>
        <pc:spChg chg="mod">
          <ac:chgData name="NGUYEN PHAM ANH THU" userId="baf72463-252b-4d5f-a6ca-5a6327a9888d" providerId="ADAL" clId="{A1F71C90-D985-4A87-91DE-AC3F7B0FE3AA}" dt="2022-06-24T15:13:34.126" v="59"/>
          <ac:spMkLst>
            <pc:docMk/>
            <pc:sldMk cId="1011889556" sldId="258"/>
            <ac:spMk id="58" creationId="{906B46EF-1941-7C4B-2C03-C0BA588D8557}"/>
          </ac:spMkLst>
        </pc:spChg>
        <pc:spChg chg="mod">
          <ac:chgData name="NGUYEN PHAM ANH THU" userId="baf72463-252b-4d5f-a6ca-5a6327a9888d" providerId="ADAL" clId="{A1F71C90-D985-4A87-91DE-AC3F7B0FE3AA}" dt="2022-06-24T15:13:34.126" v="59"/>
          <ac:spMkLst>
            <pc:docMk/>
            <pc:sldMk cId="1011889556" sldId="258"/>
            <ac:spMk id="59" creationId="{F2E47FD2-C850-DD6C-4A53-CC156443BBA5}"/>
          </ac:spMkLst>
        </pc:spChg>
        <pc:spChg chg="add del mod">
          <ac:chgData name="NGUYEN PHAM ANH THU" userId="baf72463-252b-4d5f-a6ca-5a6327a9888d" providerId="ADAL" clId="{A1F71C90-D985-4A87-91DE-AC3F7B0FE3AA}" dt="2022-06-24T15:22:19.508" v="798" actId="478"/>
          <ac:spMkLst>
            <pc:docMk/>
            <pc:sldMk cId="1011889556" sldId="258"/>
            <ac:spMk id="60" creationId="{90E00723-5050-9C68-3A63-B86E97E1E4E1}"/>
          </ac:spMkLst>
        </pc:spChg>
        <pc:spChg chg="mod">
          <ac:chgData name="NGUYEN PHAM ANH THU" userId="baf72463-252b-4d5f-a6ca-5a6327a9888d" providerId="ADAL" clId="{A1F71C90-D985-4A87-91DE-AC3F7B0FE3AA}" dt="2022-06-24T15:20:01.076" v="559" actId="404"/>
          <ac:spMkLst>
            <pc:docMk/>
            <pc:sldMk cId="1011889556" sldId="258"/>
            <ac:spMk id="62" creationId="{77B91F49-B8B5-8BAC-1AC1-C2406D3916AF}"/>
          </ac:spMkLst>
        </pc:spChg>
        <pc:spChg chg="mod">
          <ac:chgData name="NGUYEN PHAM ANH THU" userId="baf72463-252b-4d5f-a6ca-5a6327a9888d" providerId="ADAL" clId="{A1F71C90-D985-4A87-91DE-AC3F7B0FE3AA}" dt="2022-06-24T15:20:01.076" v="559" actId="404"/>
          <ac:spMkLst>
            <pc:docMk/>
            <pc:sldMk cId="1011889556" sldId="258"/>
            <ac:spMk id="63" creationId="{7653CF5F-C5F3-0A0F-7100-D56137649A79}"/>
          </ac:spMkLst>
        </pc:spChg>
        <pc:spChg chg="mod">
          <ac:chgData name="NGUYEN PHAM ANH THU" userId="baf72463-252b-4d5f-a6ca-5a6327a9888d" providerId="ADAL" clId="{A1F71C90-D985-4A87-91DE-AC3F7B0FE3AA}" dt="2022-06-24T15:24:26.010" v="824"/>
          <ac:spMkLst>
            <pc:docMk/>
            <pc:sldMk cId="1011889556" sldId="258"/>
            <ac:spMk id="65" creationId="{D2F8B0EA-ABE7-31A4-BDA3-73860175CD60}"/>
          </ac:spMkLst>
        </pc:spChg>
        <pc:spChg chg="mod">
          <ac:chgData name="NGUYEN PHAM ANH THU" userId="baf72463-252b-4d5f-a6ca-5a6327a9888d" providerId="ADAL" clId="{A1F71C90-D985-4A87-91DE-AC3F7B0FE3AA}" dt="2022-06-24T15:24:26.010" v="824"/>
          <ac:spMkLst>
            <pc:docMk/>
            <pc:sldMk cId="1011889556" sldId="258"/>
            <ac:spMk id="66" creationId="{61CBF6E5-E197-3F37-164C-81C15975C55E}"/>
          </ac:spMkLst>
        </pc:spChg>
        <pc:spChg chg="add mod">
          <ac:chgData name="NGUYEN PHAM ANH THU" userId="baf72463-252b-4d5f-a6ca-5a6327a9888d" providerId="ADAL" clId="{A1F71C90-D985-4A87-91DE-AC3F7B0FE3AA}" dt="2022-06-24T15:25:43.640" v="867" actId="1076"/>
          <ac:spMkLst>
            <pc:docMk/>
            <pc:sldMk cId="1011889556" sldId="258"/>
            <ac:spMk id="67" creationId="{268D5F81-DD4F-C7E5-FF48-D4CE5480C90B}"/>
          </ac:spMkLst>
        </pc:spChg>
        <pc:grpChg chg="add mod">
          <ac:chgData name="NGUYEN PHAM ANH THU" userId="baf72463-252b-4d5f-a6ca-5a6327a9888d" providerId="ADAL" clId="{A1F71C90-D985-4A87-91DE-AC3F7B0FE3AA}" dt="2022-06-24T15:25:48.492" v="873" actId="1035"/>
          <ac:grpSpMkLst>
            <pc:docMk/>
            <pc:sldMk cId="1011889556" sldId="258"/>
            <ac:grpSpMk id="8" creationId="{82469CC0-E844-4D8D-6FE2-3376D7CB5DFF}"/>
          </ac:grpSpMkLst>
        </pc:grpChg>
        <pc:grpChg chg="mod">
          <ac:chgData name="NGUYEN PHAM ANH THU" userId="baf72463-252b-4d5f-a6ca-5a6327a9888d" providerId="ADAL" clId="{A1F71C90-D985-4A87-91DE-AC3F7B0FE3AA}" dt="2022-06-24T15:13:34.126" v="59"/>
          <ac:grpSpMkLst>
            <pc:docMk/>
            <pc:sldMk cId="1011889556" sldId="258"/>
            <ac:grpSpMk id="9" creationId="{B553B832-E4BE-CE48-5864-1754A967C2C4}"/>
          </ac:grpSpMkLst>
        </pc:grpChg>
        <pc:grpChg chg="mod">
          <ac:chgData name="NGUYEN PHAM ANH THU" userId="baf72463-252b-4d5f-a6ca-5a6327a9888d" providerId="ADAL" clId="{A1F71C90-D985-4A87-91DE-AC3F7B0FE3AA}" dt="2022-06-24T15:13:34.126" v="59"/>
          <ac:grpSpMkLst>
            <pc:docMk/>
            <pc:sldMk cId="1011889556" sldId="258"/>
            <ac:grpSpMk id="12" creationId="{B4560385-9BE3-4468-A7E3-9359FBF0F762}"/>
          </ac:grpSpMkLst>
        </pc:grpChg>
        <pc:grpChg chg="add mod">
          <ac:chgData name="NGUYEN PHAM ANH THU" userId="baf72463-252b-4d5f-a6ca-5a6327a9888d" providerId="ADAL" clId="{A1F71C90-D985-4A87-91DE-AC3F7B0FE3AA}" dt="2022-06-24T15:24:39.188" v="830" actId="1035"/>
          <ac:grpSpMkLst>
            <pc:docMk/>
            <pc:sldMk cId="1011889556" sldId="258"/>
            <ac:grpSpMk id="17" creationId="{1C651D27-D3FC-0EA5-BF8D-EF2323706CA1}"/>
          </ac:grpSpMkLst>
        </pc:grpChg>
        <pc:grpChg chg="mod">
          <ac:chgData name="NGUYEN PHAM ANH THU" userId="baf72463-252b-4d5f-a6ca-5a6327a9888d" providerId="ADAL" clId="{A1F71C90-D985-4A87-91DE-AC3F7B0FE3AA}" dt="2022-06-24T15:13:34.126" v="59"/>
          <ac:grpSpMkLst>
            <pc:docMk/>
            <pc:sldMk cId="1011889556" sldId="258"/>
            <ac:grpSpMk id="18" creationId="{6D0AE091-9CBF-314B-F4A9-E42A69C0202F}"/>
          </ac:grpSpMkLst>
        </pc:grpChg>
        <pc:grpChg chg="mod">
          <ac:chgData name="NGUYEN PHAM ANH THU" userId="baf72463-252b-4d5f-a6ca-5a6327a9888d" providerId="ADAL" clId="{A1F71C90-D985-4A87-91DE-AC3F7B0FE3AA}" dt="2022-06-24T15:13:34.126" v="59"/>
          <ac:grpSpMkLst>
            <pc:docMk/>
            <pc:sldMk cId="1011889556" sldId="258"/>
            <ac:grpSpMk id="21" creationId="{DD059792-5301-5365-35DA-64CD5CF25935}"/>
          </ac:grpSpMkLst>
        </pc:grpChg>
        <pc:grpChg chg="add mod">
          <ac:chgData name="NGUYEN PHAM ANH THU" userId="baf72463-252b-4d5f-a6ca-5a6327a9888d" providerId="ADAL" clId="{A1F71C90-D985-4A87-91DE-AC3F7B0FE3AA}" dt="2022-06-24T15:25:48.492" v="873" actId="1035"/>
          <ac:grpSpMkLst>
            <pc:docMk/>
            <pc:sldMk cId="1011889556" sldId="258"/>
            <ac:grpSpMk id="28" creationId="{7B70DDD6-E56C-C714-C905-C935DD9FEF80}"/>
          </ac:grpSpMkLst>
        </pc:grpChg>
        <pc:grpChg chg="add mod">
          <ac:chgData name="NGUYEN PHAM ANH THU" userId="baf72463-252b-4d5f-a6ca-5a6327a9888d" providerId="ADAL" clId="{A1F71C90-D985-4A87-91DE-AC3F7B0FE3AA}" dt="2022-06-24T15:25:48.492" v="873" actId="1035"/>
          <ac:grpSpMkLst>
            <pc:docMk/>
            <pc:sldMk cId="1011889556" sldId="258"/>
            <ac:grpSpMk id="33" creationId="{84FB8547-1674-AF09-454D-2B1C1A6D66B1}"/>
          </ac:grpSpMkLst>
        </pc:grpChg>
        <pc:grpChg chg="add mod">
          <ac:chgData name="NGUYEN PHAM ANH THU" userId="baf72463-252b-4d5f-a6ca-5a6327a9888d" providerId="ADAL" clId="{A1F71C90-D985-4A87-91DE-AC3F7B0FE3AA}" dt="2022-06-24T15:23:55.576" v="817" actId="1076"/>
          <ac:grpSpMkLst>
            <pc:docMk/>
            <pc:sldMk cId="1011889556" sldId="258"/>
            <ac:grpSpMk id="36" creationId="{34FC383A-ED3E-0AB4-DBB4-D9F2B7DAAF80}"/>
          </ac:grpSpMkLst>
        </pc:grpChg>
        <pc:grpChg chg="mod">
          <ac:chgData name="NGUYEN PHAM ANH THU" userId="baf72463-252b-4d5f-a6ca-5a6327a9888d" providerId="ADAL" clId="{A1F71C90-D985-4A87-91DE-AC3F7B0FE3AA}" dt="2022-06-24T15:13:34.126" v="59"/>
          <ac:grpSpMkLst>
            <pc:docMk/>
            <pc:sldMk cId="1011889556" sldId="258"/>
            <ac:grpSpMk id="37" creationId="{21F3EA69-B14B-CE55-4164-358E63C605C7}"/>
          </ac:grpSpMkLst>
        </pc:grpChg>
        <pc:grpChg chg="mod">
          <ac:chgData name="NGUYEN PHAM ANH THU" userId="baf72463-252b-4d5f-a6ca-5a6327a9888d" providerId="ADAL" clId="{A1F71C90-D985-4A87-91DE-AC3F7B0FE3AA}" dt="2022-06-24T15:13:34.126" v="59"/>
          <ac:grpSpMkLst>
            <pc:docMk/>
            <pc:sldMk cId="1011889556" sldId="258"/>
            <ac:grpSpMk id="40" creationId="{09A7A1AB-BB0E-EC64-C581-3B224875C522}"/>
          </ac:grpSpMkLst>
        </pc:grpChg>
        <pc:grpChg chg="add del mod">
          <ac:chgData name="NGUYEN PHAM ANH THU" userId="baf72463-252b-4d5f-a6ca-5a6327a9888d" providerId="ADAL" clId="{A1F71C90-D985-4A87-91DE-AC3F7B0FE3AA}" dt="2022-06-24T15:22:19.508" v="798" actId="478"/>
          <ac:grpSpMkLst>
            <pc:docMk/>
            <pc:sldMk cId="1011889556" sldId="258"/>
            <ac:grpSpMk id="47" creationId="{C45DAE8B-EC79-855C-8FC8-3BA36BA6C134}"/>
          </ac:grpSpMkLst>
        </pc:grpChg>
        <pc:grpChg chg="add del mod">
          <ac:chgData name="NGUYEN PHAM ANH THU" userId="baf72463-252b-4d5f-a6ca-5a6327a9888d" providerId="ADAL" clId="{A1F71C90-D985-4A87-91DE-AC3F7B0FE3AA}" dt="2022-06-24T15:22:19.508" v="798" actId="478"/>
          <ac:grpSpMkLst>
            <pc:docMk/>
            <pc:sldMk cId="1011889556" sldId="258"/>
            <ac:grpSpMk id="54" creationId="{75C0D714-731B-C5BC-A11D-4F215B9A371C}"/>
          </ac:grpSpMkLst>
        </pc:grpChg>
        <pc:grpChg chg="add del mod">
          <ac:chgData name="NGUYEN PHAM ANH THU" userId="baf72463-252b-4d5f-a6ca-5a6327a9888d" providerId="ADAL" clId="{A1F71C90-D985-4A87-91DE-AC3F7B0FE3AA}" dt="2022-06-24T15:22:19.508" v="798" actId="478"/>
          <ac:grpSpMkLst>
            <pc:docMk/>
            <pc:sldMk cId="1011889556" sldId="258"/>
            <ac:grpSpMk id="57" creationId="{152A2A26-A733-3967-4735-5D1F0B36B5AA}"/>
          </ac:grpSpMkLst>
        </pc:grpChg>
        <pc:grpChg chg="add mod">
          <ac:chgData name="NGUYEN PHAM ANH THU" userId="baf72463-252b-4d5f-a6ca-5a6327a9888d" providerId="ADAL" clId="{A1F71C90-D985-4A87-91DE-AC3F7B0FE3AA}" dt="2022-06-24T15:25:48.492" v="873" actId="1035"/>
          <ac:grpSpMkLst>
            <pc:docMk/>
            <pc:sldMk cId="1011889556" sldId="258"/>
            <ac:grpSpMk id="61" creationId="{F4613450-ED4C-DBC9-0512-8CD1A49EEDCB}"/>
          </ac:grpSpMkLst>
        </pc:grpChg>
        <pc:grpChg chg="add mod">
          <ac:chgData name="NGUYEN PHAM ANH THU" userId="baf72463-252b-4d5f-a6ca-5a6327a9888d" providerId="ADAL" clId="{A1F71C90-D985-4A87-91DE-AC3F7B0FE3AA}" dt="2022-06-24T15:25:52.474" v="875" actId="1035"/>
          <ac:grpSpMkLst>
            <pc:docMk/>
            <pc:sldMk cId="1011889556" sldId="258"/>
            <ac:grpSpMk id="64" creationId="{1DD2525F-A2C8-BA01-2E36-50D8F8F40748}"/>
          </ac:grpSpMkLst>
        </pc:grpChg>
        <pc:picChg chg="add mod modCrop">
          <ac:chgData name="NGUYEN PHAM ANH THU" userId="baf72463-252b-4d5f-a6ca-5a6327a9888d" providerId="ADAL" clId="{A1F71C90-D985-4A87-91DE-AC3F7B0FE3AA}" dt="2022-06-24T15:13:15.306" v="58" actId="29295"/>
          <ac:picMkLst>
            <pc:docMk/>
            <pc:sldMk cId="1011889556" sldId="258"/>
            <ac:picMk id="5" creationId="{F67AF7B8-72B4-94D1-7A9F-FBFFBC6CE686}"/>
          </ac:picMkLst>
        </pc:picChg>
      </pc:sldChg>
      <pc:sldChg chg="addSp delSp modSp add mod modTransition delAnim modAnim">
        <pc:chgData name="NGUYEN PHAM ANH THU" userId="baf72463-252b-4d5f-a6ca-5a6327a9888d" providerId="ADAL" clId="{A1F71C90-D985-4A87-91DE-AC3F7B0FE3AA}" dt="2022-07-14T05:52:08.274" v="5293" actId="478"/>
        <pc:sldMkLst>
          <pc:docMk/>
          <pc:sldMk cId="1798725249" sldId="259"/>
        </pc:sldMkLst>
        <pc:spChg chg="del">
          <ac:chgData name="NGUYEN PHAM ANH THU" userId="baf72463-252b-4d5f-a6ca-5a6327a9888d" providerId="ADAL" clId="{A1F71C90-D985-4A87-91DE-AC3F7B0FE3AA}" dt="2022-06-24T15:32:05.691" v="877" actId="478"/>
          <ac:spMkLst>
            <pc:docMk/>
            <pc:sldMk cId="1798725249" sldId="259"/>
            <ac:spMk id="6" creationId="{DD0A3C0C-BCA0-D894-5470-A8CCC3B4B8DF}"/>
          </ac:spMkLst>
        </pc:spChg>
        <pc:spChg chg="del">
          <ac:chgData name="NGUYEN PHAM ANH THU" userId="baf72463-252b-4d5f-a6ca-5a6327a9888d" providerId="ADAL" clId="{A1F71C90-D985-4A87-91DE-AC3F7B0FE3AA}" dt="2022-06-24T15:32:05.691" v="877" actId="478"/>
          <ac:spMkLst>
            <pc:docMk/>
            <pc:sldMk cId="1798725249" sldId="259"/>
            <ac:spMk id="7" creationId="{9B3B9F91-EEAF-2674-1726-C00AEE074435}"/>
          </ac:spMkLst>
        </pc:spChg>
        <pc:spChg chg="del">
          <ac:chgData name="NGUYEN PHAM ANH THU" userId="baf72463-252b-4d5f-a6ca-5a6327a9888d" providerId="ADAL" clId="{A1F71C90-D985-4A87-91DE-AC3F7B0FE3AA}" dt="2022-06-24T15:32:05.691" v="877" actId="478"/>
          <ac:spMkLst>
            <pc:docMk/>
            <pc:sldMk cId="1798725249" sldId="259"/>
            <ac:spMk id="27" creationId="{8090849B-0D44-AC64-23D8-1E6CC7109F92}"/>
          </ac:spMkLst>
        </pc:spChg>
        <pc:spChg chg="del">
          <ac:chgData name="NGUYEN PHAM ANH THU" userId="baf72463-252b-4d5f-a6ca-5a6327a9888d" providerId="ADAL" clId="{A1F71C90-D985-4A87-91DE-AC3F7B0FE3AA}" dt="2022-06-24T15:32:05.691" v="877" actId="478"/>
          <ac:spMkLst>
            <pc:docMk/>
            <pc:sldMk cId="1798725249" sldId="259"/>
            <ac:spMk id="31" creationId="{91769CD3-CA59-F820-6BAF-6A3409BEB2AE}"/>
          </ac:spMkLst>
        </pc:spChg>
        <pc:spChg chg="del">
          <ac:chgData name="NGUYEN PHAM ANH THU" userId="baf72463-252b-4d5f-a6ca-5a6327a9888d" providerId="ADAL" clId="{A1F71C90-D985-4A87-91DE-AC3F7B0FE3AA}" dt="2022-06-24T15:32:05.691" v="877" actId="478"/>
          <ac:spMkLst>
            <pc:docMk/>
            <pc:sldMk cId="1798725249" sldId="259"/>
            <ac:spMk id="32" creationId="{573BF0C2-F8F3-E412-4A69-284189B12EF6}"/>
          </ac:spMkLst>
        </pc:spChg>
        <pc:spChg chg="del">
          <ac:chgData name="NGUYEN PHAM ANH THU" userId="baf72463-252b-4d5f-a6ca-5a6327a9888d" providerId="ADAL" clId="{A1F71C90-D985-4A87-91DE-AC3F7B0FE3AA}" dt="2022-06-24T15:32:05.691" v="877" actId="478"/>
          <ac:spMkLst>
            <pc:docMk/>
            <pc:sldMk cId="1798725249" sldId="259"/>
            <ac:spMk id="46" creationId="{7EFD77CE-5B1F-BB7E-A12F-83CE97C67E87}"/>
          </ac:spMkLst>
        </pc:spChg>
        <pc:spChg chg="mod">
          <ac:chgData name="NGUYEN PHAM ANH THU" userId="baf72463-252b-4d5f-a6ca-5a6327a9888d" providerId="ADAL" clId="{A1F71C90-D985-4A87-91DE-AC3F7B0FE3AA}" dt="2022-06-24T15:37:13.888" v="948" actId="404"/>
          <ac:spMkLst>
            <pc:docMk/>
            <pc:sldMk cId="1798725249" sldId="259"/>
            <ac:spMk id="56" creationId="{AA5D2C55-2617-52AC-EE17-54D57E94F7BA}"/>
          </ac:spMkLst>
        </pc:spChg>
        <pc:spChg chg="mod">
          <ac:chgData name="NGUYEN PHAM ANH THU" userId="baf72463-252b-4d5f-a6ca-5a6327a9888d" providerId="ADAL" clId="{A1F71C90-D985-4A87-91DE-AC3F7B0FE3AA}" dt="2022-06-24T15:37:13.888" v="948" actId="404"/>
          <ac:spMkLst>
            <pc:docMk/>
            <pc:sldMk cId="1798725249" sldId="259"/>
            <ac:spMk id="57" creationId="{5334DDC0-5889-364F-E276-FA625F5D4081}"/>
          </ac:spMkLst>
        </pc:spChg>
        <pc:spChg chg="del">
          <ac:chgData name="NGUYEN PHAM ANH THU" userId="baf72463-252b-4d5f-a6ca-5a6327a9888d" providerId="ADAL" clId="{A1F71C90-D985-4A87-91DE-AC3F7B0FE3AA}" dt="2022-06-24T15:32:05.691" v="877" actId="478"/>
          <ac:spMkLst>
            <pc:docMk/>
            <pc:sldMk cId="1798725249" sldId="259"/>
            <ac:spMk id="67" creationId="{268D5F81-DD4F-C7E5-FF48-D4CE5480C90B}"/>
          </ac:spMkLst>
        </pc:spChg>
        <pc:grpChg chg="del">
          <ac:chgData name="NGUYEN PHAM ANH THU" userId="baf72463-252b-4d5f-a6ca-5a6327a9888d" providerId="ADAL" clId="{A1F71C90-D985-4A87-91DE-AC3F7B0FE3AA}" dt="2022-06-24T15:32:05.691" v="877" actId="478"/>
          <ac:grpSpMkLst>
            <pc:docMk/>
            <pc:sldMk cId="1798725249" sldId="259"/>
            <ac:grpSpMk id="8" creationId="{82469CC0-E844-4D8D-6FE2-3376D7CB5DFF}"/>
          </ac:grpSpMkLst>
        </pc:grpChg>
        <pc:grpChg chg="del">
          <ac:chgData name="NGUYEN PHAM ANH THU" userId="baf72463-252b-4d5f-a6ca-5a6327a9888d" providerId="ADAL" clId="{A1F71C90-D985-4A87-91DE-AC3F7B0FE3AA}" dt="2022-06-24T15:32:05.691" v="877" actId="478"/>
          <ac:grpSpMkLst>
            <pc:docMk/>
            <pc:sldMk cId="1798725249" sldId="259"/>
            <ac:grpSpMk id="17" creationId="{1C651D27-D3FC-0EA5-BF8D-EF2323706CA1}"/>
          </ac:grpSpMkLst>
        </pc:grpChg>
        <pc:grpChg chg="del">
          <ac:chgData name="NGUYEN PHAM ANH THU" userId="baf72463-252b-4d5f-a6ca-5a6327a9888d" providerId="ADAL" clId="{A1F71C90-D985-4A87-91DE-AC3F7B0FE3AA}" dt="2022-06-24T15:32:05.691" v="877" actId="478"/>
          <ac:grpSpMkLst>
            <pc:docMk/>
            <pc:sldMk cId="1798725249" sldId="259"/>
            <ac:grpSpMk id="28" creationId="{7B70DDD6-E56C-C714-C905-C935DD9FEF80}"/>
          </ac:grpSpMkLst>
        </pc:grpChg>
        <pc:grpChg chg="del">
          <ac:chgData name="NGUYEN PHAM ANH THU" userId="baf72463-252b-4d5f-a6ca-5a6327a9888d" providerId="ADAL" clId="{A1F71C90-D985-4A87-91DE-AC3F7B0FE3AA}" dt="2022-06-24T15:32:05.691" v="877" actId="478"/>
          <ac:grpSpMkLst>
            <pc:docMk/>
            <pc:sldMk cId="1798725249" sldId="259"/>
            <ac:grpSpMk id="33" creationId="{84FB8547-1674-AF09-454D-2B1C1A6D66B1}"/>
          </ac:grpSpMkLst>
        </pc:grpChg>
        <pc:grpChg chg="del">
          <ac:chgData name="NGUYEN PHAM ANH THU" userId="baf72463-252b-4d5f-a6ca-5a6327a9888d" providerId="ADAL" clId="{A1F71C90-D985-4A87-91DE-AC3F7B0FE3AA}" dt="2022-06-24T15:32:05.691" v="877" actId="478"/>
          <ac:grpSpMkLst>
            <pc:docMk/>
            <pc:sldMk cId="1798725249" sldId="259"/>
            <ac:grpSpMk id="36" creationId="{34FC383A-ED3E-0AB4-DBB4-D9F2B7DAAF80}"/>
          </ac:grpSpMkLst>
        </pc:grpChg>
        <pc:grpChg chg="add mod">
          <ac:chgData name="NGUYEN PHAM ANH THU" userId="baf72463-252b-4d5f-a6ca-5a6327a9888d" providerId="ADAL" clId="{A1F71C90-D985-4A87-91DE-AC3F7B0FE3AA}" dt="2022-06-24T15:37:24.056" v="953" actId="1076"/>
          <ac:grpSpMkLst>
            <pc:docMk/>
            <pc:sldMk cId="1798725249" sldId="259"/>
            <ac:grpSpMk id="55" creationId="{CBAF2A5C-3B20-1D41-2B9D-B122A597B984}"/>
          </ac:grpSpMkLst>
        </pc:grpChg>
        <pc:grpChg chg="del">
          <ac:chgData name="NGUYEN PHAM ANH THU" userId="baf72463-252b-4d5f-a6ca-5a6327a9888d" providerId="ADAL" clId="{A1F71C90-D985-4A87-91DE-AC3F7B0FE3AA}" dt="2022-06-24T15:32:05.691" v="877" actId="478"/>
          <ac:grpSpMkLst>
            <pc:docMk/>
            <pc:sldMk cId="1798725249" sldId="259"/>
            <ac:grpSpMk id="61" creationId="{F4613450-ED4C-DBC9-0512-8CD1A49EEDCB}"/>
          </ac:grpSpMkLst>
        </pc:grpChg>
        <pc:grpChg chg="del">
          <ac:chgData name="NGUYEN PHAM ANH THU" userId="baf72463-252b-4d5f-a6ca-5a6327a9888d" providerId="ADAL" clId="{A1F71C90-D985-4A87-91DE-AC3F7B0FE3AA}" dt="2022-06-24T15:32:05.691" v="877" actId="478"/>
          <ac:grpSpMkLst>
            <pc:docMk/>
            <pc:sldMk cId="1798725249" sldId="259"/>
            <ac:grpSpMk id="64" creationId="{1DD2525F-A2C8-BA01-2E36-50D8F8F40748}"/>
          </ac:grpSpMkLst>
        </pc:grpChg>
        <pc:picChg chg="add del mod">
          <ac:chgData name="NGUYEN PHAM ANH THU" userId="baf72463-252b-4d5f-a6ca-5a6327a9888d" providerId="ADAL" clId="{A1F71C90-D985-4A87-91DE-AC3F7B0FE3AA}" dt="2022-06-24T15:35:49.993" v="889" actId="478"/>
          <ac:picMkLst>
            <pc:docMk/>
            <pc:sldMk cId="1798725249" sldId="259"/>
            <ac:picMk id="3" creationId="{417E62BE-ABC1-7371-6D22-B0CF2874733F}"/>
          </ac:picMkLst>
        </pc:picChg>
        <pc:picChg chg="mod">
          <ac:chgData name="NGUYEN PHAM ANH THU" userId="baf72463-252b-4d5f-a6ca-5a6327a9888d" providerId="ADAL" clId="{A1F71C90-D985-4A87-91DE-AC3F7B0FE3AA}" dt="2022-06-24T15:36:16.663" v="922" actId="29295"/>
          <ac:picMkLst>
            <pc:docMk/>
            <pc:sldMk cId="1798725249" sldId="259"/>
            <ac:picMk id="5" creationId="{F67AF7B8-72B4-94D1-7A9F-FBFFBC6CE686}"/>
          </ac:picMkLst>
        </pc:picChg>
        <pc:picChg chg="add del mod">
          <ac:chgData name="NGUYEN PHAM ANH THU" userId="baf72463-252b-4d5f-a6ca-5a6327a9888d" providerId="ADAL" clId="{A1F71C90-D985-4A87-91DE-AC3F7B0FE3AA}" dt="2022-07-14T05:52:08.274" v="5293" actId="478"/>
          <ac:picMkLst>
            <pc:docMk/>
            <pc:sldMk cId="1798725249" sldId="259"/>
            <ac:picMk id="7" creationId="{08CF98EE-0E6B-3A62-B3CE-0476E0B61C03}"/>
          </ac:picMkLst>
        </pc:picChg>
        <pc:picChg chg="add del mod">
          <ac:chgData name="NGUYEN PHAM ANH THU" userId="baf72463-252b-4d5f-a6ca-5a6327a9888d" providerId="ADAL" clId="{A1F71C90-D985-4A87-91DE-AC3F7B0FE3AA}" dt="2022-07-14T05:52:08.274" v="5293" actId="478"/>
          <ac:picMkLst>
            <pc:docMk/>
            <pc:sldMk cId="1798725249" sldId="259"/>
            <ac:picMk id="8" creationId="{6BF347BF-04E6-1F04-A02C-D78BA1D6F3DF}"/>
          </ac:picMkLst>
        </pc:picChg>
        <pc:picChg chg="add del mod">
          <ac:chgData name="NGUYEN PHAM ANH THU" userId="baf72463-252b-4d5f-a6ca-5a6327a9888d" providerId="ADAL" clId="{A1F71C90-D985-4A87-91DE-AC3F7B0FE3AA}" dt="2022-07-14T05:52:08.274" v="5293" actId="478"/>
          <ac:picMkLst>
            <pc:docMk/>
            <pc:sldMk cId="1798725249" sldId="259"/>
            <ac:picMk id="9" creationId="{B1F3B23C-24B8-8A74-FA9B-5C751E928034}"/>
          </ac:picMkLst>
        </pc:picChg>
        <pc:picChg chg="add mod">
          <ac:chgData name="NGUYEN PHAM ANH THU" userId="baf72463-252b-4d5f-a6ca-5a6327a9888d" providerId="ADAL" clId="{A1F71C90-D985-4A87-91DE-AC3F7B0FE3AA}" dt="2022-06-24T15:37:51.249" v="954"/>
          <ac:picMkLst>
            <pc:docMk/>
            <pc:sldMk cId="1798725249" sldId="259"/>
            <ac:picMk id="47" creationId="{5D7BF904-9ECB-275A-8AD7-F432BF73E63E}"/>
          </ac:picMkLst>
        </pc:picChg>
      </pc:sldChg>
      <pc:sldChg chg="addSp delSp modSp add mod ord modTransition delAnim modAnim">
        <pc:chgData name="NGUYEN PHAM ANH THU" userId="baf72463-252b-4d5f-a6ca-5a6327a9888d" providerId="ADAL" clId="{A1F71C90-D985-4A87-91DE-AC3F7B0FE3AA}" dt="2022-06-26T06:36:36.747" v="5192"/>
        <pc:sldMkLst>
          <pc:docMk/>
          <pc:sldMk cId="3859147214" sldId="260"/>
        </pc:sldMkLst>
        <pc:spChg chg="mod">
          <ac:chgData name="NGUYEN PHAM ANH THU" userId="baf72463-252b-4d5f-a6ca-5a6327a9888d" providerId="ADAL" clId="{A1F71C90-D985-4A87-91DE-AC3F7B0FE3AA}" dt="2022-06-24T15:43:47.842" v="1154" actId="1076"/>
          <ac:spMkLst>
            <pc:docMk/>
            <pc:sldMk cId="3859147214" sldId="260"/>
            <ac:spMk id="6" creationId="{DD0A3C0C-BCA0-D894-5470-A8CCC3B4B8DF}"/>
          </ac:spMkLst>
        </pc:spChg>
        <pc:spChg chg="del">
          <ac:chgData name="NGUYEN PHAM ANH THU" userId="baf72463-252b-4d5f-a6ca-5a6327a9888d" providerId="ADAL" clId="{A1F71C90-D985-4A87-91DE-AC3F7B0FE3AA}" dt="2022-06-24T15:38:21.421" v="958" actId="478"/>
          <ac:spMkLst>
            <pc:docMk/>
            <pc:sldMk cId="3859147214" sldId="260"/>
            <ac:spMk id="7" creationId="{9B3B9F91-EEAF-2674-1726-C00AEE074435}"/>
          </ac:spMkLst>
        </pc:spChg>
        <pc:spChg chg="del">
          <ac:chgData name="NGUYEN PHAM ANH THU" userId="baf72463-252b-4d5f-a6ca-5a6327a9888d" providerId="ADAL" clId="{A1F71C90-D985-4A87-91DE-AC3F7B0FE3AA}" dt="2022-06-24T15:38:21.421" v="958" actId="478"/>
          <ac:spMkLst>
            <pc:docMk/>
            <pc:sldMk cId="3859147214" sldId="260"/>
            <ac:spMk id="27" creationId="{8090849B-0D44-AC64-23D8-1E6CC7109F92}"/>
          </ac:spMkLst>
        </pc:spChg>
        <pc:spChg chg="del">
          <ac:chgData name="NGUYEN PHAM ANH THU" userId="baf72463-252b-4d5f-a6ca-5a6327a9888d" providerId="ADAL" clId="{A1F71C90-D985-4A87-91DE-AC3F7B0FE3AA}" dt="2022-06-24T15:38:21.421" v="958" actId="478"/>
          <ac:spMkLst>
            <pc:docMk/>
            <pc:sldMk cId="3859147214" sldId="260"/>
            <ac:spMk id="31" creationId="{91769CD3-CA59-F820-6BAF-6A3409BEB2AE}"/>
          </ac:spMkLst>
        </pc:spChg>
        <pc:spChg chg="del">
          <ac:chgData name="NGUYEN PHAM ANH THU" userId="baf72463-252b-4d5f-a6ca-5a6327a9888d" providerId="ADAL" clId="{A1F71C90-D985-4A87-91DE-AC3F7B0FE3AA}" dt="2022-06-24T15:38:21.421" v="958" actId="478"/>
          <ac:spMkLst>
            <pc:docMk/>
            <pc:sldMk cId="3859147214" sldId="260"/>
            <ac:spMk id="32" creationId="{573BF0C2-F8F3-E412-4A69-284189B12EF6}"/>
          </ac:spMkLst>
        </pc:spChg>
        <pc:spChg chg="del">
          <ac:chgData name="NGUYEN PHAM ANH THU" userId="baf72463-252b-4d5f-a6ca-5a6327a9888d" providerId="ADAL" clId="{A1F71C90-D985-4A87-91DE-AC3F7B0FE3AA}" dt="2022-06-24T15:38:21.421" v="958" actId="478"/>
          <ac:spMkLst>
            <pc:docMk/>
            <pc:sldMk cId="3859147214" sldId="260"/>
            <ac:spMk id="46" creationId="{7EFD77CE-5B1F-BB7E-A12F-83CE97C67E87}"/>
          </ac:spMkLst>
        </pc:spChg>
        <pc:spChg chg="mod">
          <ac:chgData name="NGUYEN PHAM ANH THU" userId="baf72463-252b-4d5f-a6ca-5a6327a9888d" providerId="ADAL" clId="{A1F71C90-D985-4A87-91DE-AC3F7B0FE3AA}" dt="2022-06-24T15:38:42.027" v="959"/>
          <ac:spMkLst>
            <pc:docMk/>
            <pc:sldMk cId="3859147214" sldId="260"/>
            <ac:spMk id="52" creationId="{550EDAE2-EEE8-F62D-B315-343CC51ABFE5}"/>
          </ac:spMkLst>
        </pc:spChg>
        <pc:spChg chg="mod">
          <ac:chgData name="NGUYEN PHAM ANH THU" userId="baf72463-252b-4d5f-a6ca-5a6327a9888d" providerId="ADAL" clId="{A1F71C90-D985-4A87-91DE-AC3F7B0FE3AA}" dt="2022-06-24T15:38:42.027" v="959"/>
          <ac:spMkLst>
            <pc:docMk/>
            <pc:sldMk cId="3859147214" sldId="260"/>
            <ac:spMk id="53" creationId="{506458D9-783F-7D55-7D48-7193C6A5CFB6}"/>
          </ac:spMkLst>
        </pc:spChg>
        <pc:spChg chg="mod">
          <ac:chgData name="NGUYEN PHAM ANH THU" userId="baf72463-252b-4d5f-a6ca-5a6327a9888d" providerId="ADAL" clId="{A1F71C90-D985-4A87-91DE-AC3F7B0FE3AA}" dt="2022-06-24T15:38:42.027" v="959"/>
          <ac:spMkLst>
            <pc:docMk/>
            <pc:sldMk cId="3859147214" sldId="260"/>
            <ac:spMk id="54" creationId="{ECE94A93-C1B5-D500-5C0B-65B77E7DABE2}"/>
          </ac:spMkLst>
        </pc:spChg>
        <pc:spChg chg="mod">
          <ac:chgData name="NGUYEN PHAM ANH THU" userId="baf72463-252b-4d5f-a6ca-5a6327a9888d" providerId="ADAL" clId="{A1F71C90-D985-4A87-91DE-AC3F7B0FE3AA}" dt="2022-06-24T15:38:42.027" v="959"/>
          <ac:spMkLst>
            <pc:docMk/>
            <pc:sldMk cId="3859147214" sldId="260"/>
            <ac:spMk id="55" creationId="{333C26C0-EFAF-1C72-FFBD-C5152D1E3E60}"/>
          </ac:spMkLst>
        </pc:spChg>
        <pc:spChg chg="mod">
          <ac:chgData name="NGUYEN PHAM ANH THU" userId="baf72463-252b-4d5f-a6ca-5a6327a9888d" providerId="ADAL" clId="{A1F71C90-D985-4A87-91DE-AC3F7B0FE3AA}" dt="2022-06-24T15:38:42.027" v="959"/>
          <ac:spMkLst>
            <pc:docMk/>
            <pc:sldMk cId="3859147214" sldId="260"/>
            <ac:spMk id="56" creationId="{1EC8D323-F25C-D1ED-9487-13E873D66D91}"/>
          </ac:spMkLst>
        </pc:spChg>
        <pc:spChg chg="add mod">
          <ac:chgData name="NGUYEN PHAM ANH THU" userId="baf72463-252b-4d5f-a6ca-5a6327a9888d" providerId="ADAL" clId="{A1F71C90-D985-4A87-91DE-AC3F7B0FE3AA}" dt="2022-06-24T15:38:42.027" v="959"/>
          <ac:spMkLst>
            <pc:docMk/>
            <pc:sldMk cId="3859147214" sldId="260"/>
            <ac:spMk id="57" creationId="{D350A67F-8DD5-9944-4E7F-4B28CE9224A0}"/>
          </ac:spMkLst>
        </pc:spChg>
        <pc:spChg chg="mod">
          <ac:chgData name="NGUYEN PHAM ANH THU" userId="baf72463-252b-4d5f-a6ca-5a6327a9888d" providerId="ADAL" clId="{A1F71C90-D985-4A87-91DE-AC3F7B0FE3AA}" dt="2022-06-24T15:38:42.027" v="959"/>
          <ac:spMkLst>
            <pc:docMk/>
            <pc:sldMk cId="3859147214" sldId="260"/>
            <ac:spMk id="59" creationId="{2B5D6ACE-C0F0-ABAC-ED0D-A3ABE07925F9}"/>
          </ac:spMkLst>
        </pc:spChg>
        <pc:spChg chg="mod">
          <ac:chgData name="NGUYEN PHAM ANH THU" userId="baf72463-252b-4d5f-a6ca-5a6327a9888d" providerId="ADAL" clId="{A1F71C90-D985-4A87-91DE-AC3F7B0FE3AA}" dt="2022-06-24T15:38:42.027" v="959"/>
          <ac:spMkLst>
            <pc:docMk/>
            <pc:sldMk cId="3859147214" sldId="260"/>
            <ac:spMk id="60" creationId="{21730068-0DAC-26C6-A2EC-1F673E738FB7}"/>
          </ac:spMkLst>
        </pc:spChg>
        <pc:spChg chg="del">
          <ac:chgData name="NGUYEN PHAM ANH THU" userId="baf72463-252b-4d5f-a6ca-5a6327a9888d" providerId="ADAL" clId="{A1F71C90-D985-4A87-91DE-AC3F7B0FE3AA}" dt="2022-06-24T15:38:21.421" v="958" actId="478"/>
          <ac:spMkLst>
            <pc:docMk/>
            <pc:sldMk cId="3859147214" sldId="260"/>
            <ac:spMk id="67" creationId="{268D5F81-DD4F-C7E5-FF48-D4CE5480C90B}"/>
          </ac:spMkLst>
        </pc:spChg>
        <pc:spChg chg="mod">
          <ac:chgData name="NGUYEN PHAM ANH THU" userId="baf72463-252b-4d5f-a6ca-5a6327a9888d" providerId="ADAL" clId="{A1F71C90-D985-4A87-91DE-AC3F7B0FE3AA}" dt="2022-06-24T15:38:42.027" v="959"/>
          <ac:spMkLst>
            <pc:docMk/>
            <pc:sldMk cId="3859147214" sldId="260"/>
            <ac:spMk id="69" creationId="{5101AF65-00E1-6450-CE0F-EBBD076C54E4}"/>
          </ac:spMkLst>
        </pc:spChg>
        <pc:spChg chg="mod">
          <ac:chgData name="NGUYEN PHAM ANH THU" userId="baf72463-252b-4d5f-a6ca-5a6327a9888d" providerId="ADAL" clId="{A1F71C90-D985-4A87-91DE-AC3F7B0FE3AA}" dt="2022-06-24T15:38:42.027" v="959"/>
          <ac:spMkLst>
            <pc:docMk/>
            <pc:sldMk cId="3859147214" sldId="260"/>
            <ac:spMk id="70" creationId="{40EFC2A1-A3A2-F1BA-A5B1-D2A10C659DDD}"/>
          </ac:spMkLst>
        </pc:spChg>
        <pc:spChg chg="add mod">
          <ac:chgData name="NGUYEN PHAM ANH THU" userId="baf72463-252b-4d5f-a6ca-5a6327a9888d" providerId="ADAL" clId="{A1F71C90-D985-4A87-91DE-AC3F7B0FE3AA}" dt="2022-06-24T15:46:27.513" v="1604" actId="14100"/>
          <ac:spMkLst>
            <pc:docMk/>
            <pc:sldMk cId="3859147214" sldId="260"/>
            <ac:spMk id="71" creationId="{6BBD8D87-E98B-D575-BA81-D737840E1D81}"/>
          </ac:spMkLst>
        </pc:spChg>
        <pc:spChg chg="add mod">
          <ac:chgData name="NGUYEN PHAM ANH THU" userId="baf72463-252b-4d5f-a6ca-5a6327a9888d" providerId="ADAL" clId="{A1F71C90-D985-4A87-91DE-AC3F7B0FE3AA}" dt="2022-06-24T15:46:21.353" v="1603" actId="14100"/>
          <ac:spMkLst>
            <pc:docMk/>
            <pc:sldMk cId="3859147214" sldId="260"/>
            <ac:spMk id="72" creationId="{975231B8-EBD4-CEB6-AE33-8D7D892580C3}"/>
          </ac:spMkLst>
        </pc:spChg>
        <pc:spChg chg="mod">
          <ac:chgData name="NGUYEN PHAM ANH THU" userId="baf72463-252b-4d5f-a6ca-5a6327a9888d" providerId="ADAL" clId="{A1F71C90-D985-4A87-91DE-AC3F7B0FE3AA}" dt="2022-06-24T15:38:42.027" v="959"/>
          <ac:spMkLst>
            <pc:docMk/>
            <pc:sldMk cId="3859147214" sldId="260"/>
            <ac:spMk id="75" creationId="{BC6DC478-C9EC-9C39-94F9-91482E79A310}"/>
          </ac:spMkLst>
        </pc:spChg>
        <pc:spChg chg="mod">
          <ac:chgData name="NGUYEN PHAM ANH THU" userId="baf72463-252b-4d5f-a6ca-5a6327a9888d" providerId="ADAL" clId="{A1F71C90-D985-4A87-91DE-AC3F7B0FE3AA}" dt="2022-06-24T15:38:42.027" v="959"/>
          <ac:spMkLst>
            <pc:docMk/>
            <pc:sldMk cId="3859147214" sldId="260"/>
            <ac:spMk id="76" creationId="{77414726-4DA6-BA1A-D371-39D1EC0C03A4}"/>
          </ac:spMkLst>
        </pc:spChg>
        <pc:spChg chg="mod">
          <ac:chgData name="NGUYEN PHAM ANH THU" userId="baf72463-252b-4d5f-a6ca-5a6327a9888d" providerId="ADAL" clId="{A1F71C90-D985-4A87-91DE-AC3F7B0FE3AA}" dt="2022-06-24T15:38:42.027" v="959"/>
          <ac:spMkLst>
            <pc:docMk/>
            <pc:sldMk cId="3859147214" sldId="260"/>
            <ac:spMk id="79" creationId="{EFB6A26E-57D0-01FA-BFA5-8132BD3D9F86}"/>
          </ac:spMkLst>
        </pc:spChg>
        <pc:spChg chg="mod">
          <ac:chgData name="NGUYEN PHAM ANH THU" userId="baf72463-252b-4d5f-a6ca-5a6327a9888d" providerId="ADAL" clId="{A1F71C90-D985-4A87-91DE-AC3F7B0FE3AA}" dt="2022-06-24T15:38:42.027" v="959"/>
          <ac:spMkLst>
            <pc:docMk/>
            <pc:sldMk cId="3859147214" sldId="260"/>
            <ac:spMk id="80" creationId="{40961BEF-4932-D291-F5DC-22DE43C61D32}"/>
          </ac:spMkLst>
        </pc:spChg>
        <pc:spChg chg="mod">
          <ac:chgData name="NGUYEN PHAM ANH THU" userId="baf72463-252b-4d5f-a6ca-5a6327a9888d" providerId="ADAL" clId="{A1F71C90-D985-4A87-91DE-AC3F7B0FE3AA}" dt="2022-06-24T15:38:42.027" v="959"/>
          <ac:spMkLst>
            <pc:docMk/>
            <pc:sldMk cId="3859147214" sldId="260"/>
            <ac:spMk id="81" creationId="{93ACFF02-0BD5-7ABB-5DAA-A63225C4888C}"/>
          </ac:spMkLst>
        </pc:spChg>
        <pc:spChg chg="mod">
          <ac:chgData name="NGUYEN PHAM ANH THU" userId="baf72463-252b-4d5f-a6ca-5a6327a9888d" providerId="ADAL" clId="{A1F71C90-D985-4A87-91DE-AC3F7B0FE3AA}" dt="2022-06-24T15:38:42.027" v="959"/>
          <ac:spMkLst>
            <pc:docMk/>
            <pc:sldMk cId="3859147214" sldId="260"/>
            <ac:spMk id="82" creationId="{34888925-1E61-F2B0-C4D9-CDE1C3094CDF}"/>
          </ac:spMkLst>
        </pc:spChg>
        <pc:spChg chg="mod">
          <ac:chgData name="NGUYEN PHAM ANH THU" userId="baf72463-252b-4d5f-a6ca-5a6327a9888d" providerId="ADAL" clId="{A1F71C90-D985-4A87-91DE-AC3F7B0FE3AA}" dt="2022-06-24T15:38:42.027" v="959"/>
          <ac:spMkLst>
            <pc:docMk/>
            <pc:sldMk cId="3859147214" sldId="260"/>
            <ac:spMk id="83" creationId="{346D4044-77EE-AD3A-2531-E9395EC44354}"/>
          </ac:spMkLst>
        </pc:spChg>
        <pc:spChg chg="mod">
          <ac:chgData name="NGUYEN PHAM ANH THU" userId="baf72463-252b-4d5f-a6ca-5a6327a9888d" providerId="ADAL" clId="{A1F71C90-D985-4A87-91DE-AC3F7B0FE3AA}" dt="2022-06-24T15:38:42.027" v="959"/>
          <ac:spMkLst>
            <pc:docMk/>
            <pc:sldMk cId="3859147214" sldId="260"/>
            <ac:spMk id="86" creationId="{996416E7-961C-361C-5B32-3ED97FA845F6}"/>
          </ac:spMkLst>
        </pc:spChg>
        <pc:spChg chg="mod">
          <ac:chgData name="NGUYEN PHAM ANH THU" userId="baf72463-252b-4d5f-a6ca-5a6327a9888d" providerId="ADAL" clId="{A1F71C90-D985-4A87-91DE-AC3F7B0FE3AA}" dt="2022-06-24T15:38:42.027" v="959"/>
          <ac:spMkLst>
            <pc:docMk/>
            <pc:sldMk cId="3859147214" sldId="260"/>
            <ac:spMk id="87" creationId="{97B53565-78A2-B887-04BA-E8234E86932C}"/>
          </ac:spMkLst>
        </pc:spChg>
        <pc:spChg chg="mod">
          <ac:chgData name="NGUYEN PHAM ANH THU" userId="baf72463-252b-4d5f-a6ca-5a6327a9888d" providerId="ADAL" clId="{A1F71C90-D985-4A87-91DE-AC3F7B0FE3AA}" dt="2022-06-24T15:38:42.027" v="959"/>
          <ac:spMkLst>
            <pc:docMk/>
            <pc:sldMk cId="3859147214" sldId="260"/>
            <ac:spMk id="89" creationId="{A8A0660E-23B4-D6E2-8F32-AD967312A427}"/>
          </ac:spMkLst>
        </pc:spChg>
        <pc:spChg chg="mod">
          <ac:chgData name="NGUYEN PHAM ANH THU" userId="baf72463-252b-4d5f-a6ca-5a6327a9888d" providerId="ADAL" clId="{A1F71C90-D985-4A87-91DE-AC3F7B0FE3AA}" dt="2022-06-24T15:38:42.027" v="959"/>
          <ac:spMkLst>
            <pc:docMk/>
            <pc:sldMk cId="3859147214" sldId="260"/>
            <ac:spMk id="90" creationId="{5C8B82A3-5636-5390-90BC-3AB536E752E4}"/>
          </ac:spMkLst>
        </pc:spChg>
        <pc:spChg chg="mod">
          <ac:chgData name="NGUYEN PHAM ANH THU" userId="baf72463-252b-4d5f-a6ca-5a6327a9888d" providerId="ADAL" clId="{A1F71C90-D985-4A87-91DE-AC3F7B0FE3AA}" dt="2022-06-24T15:38:42.027" v="959"/>
          <ac:spMkLst>
            <pc:docMk/>
            <pc:sldMk cId="3859147214" sldId="260"/>
            <ac:spMk id="91" creationId="{6DCEEF06-C92F-45B8-958B-49E165AC6AF1}"/>
          </ac:spMkLst>
        </pc:spChg>
        <pc:spChg chg="mod">
          <ac:chgData name="NGUYEN PHAM ANH THU" userId="baf72463-252b-4d5f-a6ca-5a6327a9888d" providerId="ADAL" clId="{A1F71C90-D985-4A87-91DE-AC3F7B0FE3AA}" dt="2022-06-24T15:38:42.027" v="959"/>
          <ac:spMkLst>
            <pc:docMk/>
            <pc:sldMk cId="3859147214" sldId="260"/>
            <ac:spMk id="92" creationId="{9385C38F-8985-3CB7-6880-82F412BE64E3}"/>
          </ac:spMkLst>
        </pc:spChg>
        <pc:spChg chg="mod">
          <ac:chgData name="NGUYEN PHAM ANH THU" userId="baf72463-252b-4d5f-a6ca-5a6327a9888d" providerId="ADAL" clId="{A1F71C90-D985-4A87-91DE-AC3F7B0FE3AA}" dt="2022-06-24T15:38:42.027" v="959"/>
          <ac:spMkLst>
            <pc:docMk/>
            <pc:sldMk cId="3859147214" sldId="260"/>
            <ac:spMk id="93" creationId="{3648E997-89B3-DE84-D095-F92F40930D0F}"/>
          </ac:spMkLst>
        </pc:spChg>
        <pc:spChg chg="add mod">
          <ac:chgData name="NGUYEN PHAM ANH THU" userId="baf72463-252b-4d5f-a6ca-5a6327a9888d" providerId="ADAL" clId="{A1F71C90-D985-4A87-91DE-AC3F7B0FE3AA}" dt="2022-06-24T15:38:42.027" v="959"/>
          <ac:spMkLst>
            <pc:docMk/>
            <pc:sldMk cId="3859147214" sldId="260"/>
            <ac:spMk id="94" creationId="{FF46C61C-24C9-3A07-E45B-3565D7E571A4}"/>
          </ac:spMkLst>
        </pc:spChg>
        <pc:spChg chg="mod">
          <ac:chgData name="NGUYEN PHAM ANH THU" userId="baf72463-252b-4d5f-a6ca-5a6327a9888d" providerId="ADAL" clId="{A1F71C90-D985-4A87-91DE-AC3F7B0FE3AA}" dt="2022-06-24T15:42:58.336" v="1143" actId="20577"/>
          <ac:spMkLst>
            <pc:docMk/>
            <pc:sldMk cId="3859147214" sldId="260"/>
            <ac:spMk id="96" creationId="{A8A7D9E2-E25C-1AAB-1B2B-515C9665B0E5}"/>
          </ac:spMkLst>
        </pc:spChg>
        <pc:spChg chg="mod">
          <ac:chgData name="NGUYEN PHAM ANH THU" userId="baf72463-252b-4d5f-a6ca-5a6327a9888d" providerId="ADAL" clId="{A1F71C90-D985-4A87-91DE-AC3F7B0FE3AA}" dt="2022-06-24T15:43:31.630" v="1150" actId="20577"/>
          <ac:spMkLst>
            <pc:docMk/>
            <pc:sldMk cId="3859147214" sldId="260"/>
            <ac:spMk id="97" creationId="{8BCE1C2C-6FBD-1DF4-EEAB-63DCB85A20E3}"/>
          </ac:spMkLst>
        </pc:spChg>
        <pc:grpChg chg="del">
          <ac:chgData name="NGUYEN PHAM ANH THU" userId="baf72463-252b-4d5f-a6ca-5a6327a9888d" providerId="ADAL" clId="{A1F71C90-D985-4A87-91DE-AC3F7B0FE3AA}" dt="2022-06-24T15:38:21.421" v="958" actId="478"/>
          <ac:grpSpMkLst>
            <pc:docMk/>
            <pc:sldMk cId="3859147214" sldId="260"/>
            <ac:grpSpMk id="8" creationId="{82469CC0-E844-4D8D-6FE2-3376D7CB5DFF}"/>
          </ac:grpSpMkLst>
        </pc:grpChg>
        <pc:grpChg chg="del">
          <ac:chgData name="NGUYEN PHAM ANH THU" userId="baf72463-252b-4d5f-a6ca-5a6327a9888d" providerId="ADAL" clId="{A1F71C90-D985-4A87-91DE-AC3F7B0FE3AA}" dt="2022-06-24T15:38:21.421" v="958" actId="478"/>
          <ac:grpSpMkLst>
            <pc:docMk/>
            <pc:sldMk cId="3859147214" sldId="260"/>
            <ac:grpSpMk id="17" creationId="{1C651D27-D3FC-0EA5-BF8D-EF2323706CA1}"/>
          </ac:grpSpMkLst>
        </pc:grpChg>
        <pc:grpChg chg="del">
          <ac:chgData name="NGUYEN PHAM ANH THU" userId="baf72463-252b-4d5f-a6ca-5a6327a9888d" providerId="ADAL" clId="{A1F71C90-D985-4A87-91DE-AC3F7B0FE3AA}" dt="2022-06-24T15:38:21.421" v="958" actId="478"/>
          <ac:grpSpMkLst>
            <pc:docMk/>
            <pc:sldMk cId="3859147214" sldId="260"/>
            <ac:grpSpMk id="28" creationId="{7B70DDD6-E56C-C714-C905-C935DD9FEF80}"/>
          </ac:grpSpMkLst>
        </pc:grpChg>
        <pc:grpChg chg="del">
          <ac:chgData name="NGUYEN PHAM ANH THU" userId="baf72463-252b-4d5f-a6ca-5a6327a9888d" providerId="ADAL" clId="{A1F71C90-D985-4A87-91DE-AC3F7B0FE3AA}" dt="2022-06-24T15:38:21.421" v="958" actId="478"/>
          <ac:grpSpMkLst>
            <pc:docMk/>
            <pc:sldMk cId="3859147214" sldId="260"/>
            <ac:grpSpMk id="33" creationId="{84FB8547-1674-AF09-454D-2B1C1A6D66B1}"/>
          </ac:grpSpMkLst>
        </pc:grpChg>
        <pc:grpChg chg="del">
          <ac:chgData name="NGUYEN PHAM ANH THU" userId="baf72463-252b-4d5f-a6ca-5a6327a9888d" providerId="ADAL" clId="{A1F71C90-D985-4A87-91DE-AC3F7B0FE3AA}" dt="2022-06-24T15:38:21.421" v="958" actId="478"/>
          <ac:grpSpMkLst>
            <pc:docMk/>
            <pc:sldMk cId="3859147214" sldId="260"/>
            <ac:grpSpMk id="36" creationId="{34FC383A-ED3E-0AB4-DBB4-D9F2B7DAAF80}"/>
          </ac:grpSpMkLst>
        </pc:grpChg>
        <pc:grpChg chg="add mod">
          <ac:chgData name="NGUYEN PHAM ANH THU" userId="baf72463-252b-4d5f-a6ca-5a6327a9888d" providerId="ADAL" clId="{A1F71C90-D985-4A87-91DE-AC3F7B0FE3AA}" dt="2022-06-24T15:38:42.027" v="959"/>
          <ac:grpSpMkLst>
            <pc:docMk/>
            <pc:sldMk cId="3859147214" sldId="260"/>
            <ac:grpSpMk id="51" creationId="{B3C78F14-1701-C495-DBA4-9773F7A226E4}"/>
          </ac:grpSpMkLst>
        </pc:grpChg>
        <pc:grpChg chg="add mod">
          <ac:chgData name="NGUYEN PHAM ANH THU" userId="baf72463-252b-4d5f-a6ca-5a6327a9888d" providerId="ADAL" clId="{A1F71C90-D985-4A87-91DE-AC3F7B0FE3AA}" dt="2022-06-24T15:38:42.027" v="959"/>
          <ac:grpSpMkLst>
            <pc:docMk/>
            <pc:sldMk cId="3859147214" sldId="260"/>
            <ac:grpSpMk id="58" creationId="{0CDB488C-4D8C-D224-9A6F-BAD30459AD1E}"/>
          </ac:grpSpMkLst>
        </pc:grpChg>
        <pc:grpChg chg="del">
          <ac:chgData name="NGUYEN PHAM ANH THU" userId="baf72463-252b-4d5f-a6ca-5a6327a9888d" providerId="ADAL" clId="{A1F71C90-D985-4A87-91DE-AC3F7B0FE3AA}" dt="2022-06-24T15:38:21.421" v="958" actId="478"/>
          <ac:grpSpMkLst>
            <pc:docMk/>
            <pc:sldMk cId="3859147214" sldId="260"/>
            <ac:grpSpMk id="61" creationId="{F4613450-ED4C-DBC9-0512-8CD1A49EEDCB}"/>
          </ac:grpSpMkLst>
        </pc:grpChg>
        <pc:grpChg chg="del">
          <ac:chgData name="NGUYEN PHAM ANH THU" userId="baf72463-252b-4d5f-a6ca-5a6327a9888d" providerId="ADAL" clId="{A1F71C90-D985-4A87-91DE-AC3F7B0FE3AA}" dt="2022-06-24T15:38:21.421" v="958" actId="478"/>
          <ac:grpSpMkLst>
            <pc:docMk/>
            <pc:sldMk cId="3859147214" sldId="260"/>
            <ac:grpSpMk id="64" creationId="{1DD2525F-A2C8-BA01-2E36-50D8F8F40748}"/>
          </ac:grpSpMkLst>
        </pc:grpChg>
        <pc:grpChg chg="add mod">
          <ac:chgData name="NGUYEN PHAM ANH THU" userId="baf72463-252b-4d5f-a6ca-5a6327a9888d" providerId="ADAL" clId="{A1F71C90-D985-4A87-91DE-AC3F7B0FE3AA}" dt="2022-06-24T15:38:42.027" v="959"/>
          <ac:grpSpMkLst>
            <pc:docMk/>
            <pc:sldMk cId="3859147214" sldId="260"/>
            <ac:grpSpMk id="68" creationId="{FD8D9B6B-B1B7-ACED-5159-180A9FE5DB2E}"/>
          </ac:grpSpMkLst>
        </pc:grpChg>
        <pc:grpChg chg="add mod">
          <ac:chgData name="NGUYEN PHAM ANH THU" userId="baf72463-252b-4d5f-a6ca-5a6327a9888d" providerId="ADAL" clId="{A1F71C90-D985-4A87-91DE-AC3F7B0FE3AA}" dt="2022-06-24T15:38:42.027" v="959"/>
          <ac:grpSpMkLst>
            <pc:docMk/>
            <pc:sldMk cId="3859147214" sldId="260"/>
            <ac:grpSpMk id="73" creationId="{A03241E7-661F-ABD3-2573-9C9040A7631E}"/>
          </ac:grpSpMkLst>
        </pc:grpChg>
        <pc:grpChg chg="mod">
          <ac:chgData name="NGUYEN PHAM ANH THU" userId="baf72463-252b-4d5f-a6ca-5a6327a9888d" providerId="ADAL" clId="{A1F71C90-D985-4A87-91DE-AC3F7B0FE3AA}" dt="2022-06-24T15:38:42.027" v="959"/>
          <ac:grpSpMkLst>
            <pc:docMk/>
            <pc:sldMk cId="3859147214" sldId="260"/>
            <ac:grpSpMk id="74" creationId="{17A8C245-C7E4-C112-E441-173B9D2DB200}"/>
          </ac:grpSpMkLst>
        </pc:grpChg>
        <pc:grpChg chg="mod">
          <ac:chgData name="NGUYEN PHAM ANH THU" userId="baf72463-252b-4d5f-a6ca-5a6327a9888d" providerId="ADAL" clId="{A1F71C90-D985-4A87-91DE-AC3F7B0FE3AA}" dt="2022-06-24T15:38:42.027" v="959"/>
          <ac:grpSpMkLst>
            <pc:docMk/>
            <pc:sldMk cId="3859147214" sldId="260"/>
            <ac:grpSpMk id="77" creationId="{F237634A-01E9-85DE-5779-77EAFB954F16}"/>
          </ac:grpSpMkLst>
        </pc:grpChg>
        <pc:grpChg chg="mod">
          <ac:chgData name="NGUYEN PHAM ANH THU" userId="baf72463-252b-4d5f-a6ca-5a6327a9888d" providerId="ADAL" clId="{A1F71C90-D985-4A87-91DE-AC3F7B0FE3AA}" dt="2022-06-24T15:38:42.027" v="959"/>
          <ac:grpSpMkLst>
            <pc:docMk/>
            <pc:sldMk cId="3859147214" sldId="260"/>
            <ac:grpSpMk id="78" creationId="{4D26011C-A3AB-D353-C961-BC08BF77E50C}"/>
          </ac:grpSpMkLst>
        </pc:grpChg>
        <pc:grpChg chg="add mod">
          <ac:chgData name="NGUYEN PHAM ANH THU" userId="baf72463-252b-4d5f-a6ca-5a6327a9888d" providerId="ADAL" clId="{A1F71C90-D985-4A87-91DE-AC3F7B0FE3AA}" dt="2022-06-24T15:38:42.027" v="959"/>
          <ac:grpSpMkLst>
            <pc:docMk/>
            <pc:sldMk cId="3859147214" sldId="260"/>
            <ac:grpSpMk id="84" creationId="{708018F6-C65E-DAA2-06B5-79FA541FE6C0}"/>
          </ac:grpSpMkLst>
        </pc:grpChg>
        <pc:grpChg chg="mod">
          <ac:chgData name="NGUYEN PHAM ANH THU" userId="baf72463-252b-4d5f-a6ca-5a6327a9888d" providerId="ADAL" clId="{A1F71C90-D985-4A87-91DE-AC3F7B0FE3AA}" dt="2022-06-24T15:38:42.027" v="959"/>
          <ac:grpSpMkLst>
            <pc:docMk/>
            <pc:sldMk cId="3859147214" sldId="260"/>
            <ac:grpSpMk id="85" creationId="{28E7C60E-2761-B32E-C55C-2E0672790843}"/>
          </ac:grpSpMkLst>
        </pc:grpChg>
        <pc:grpChg chg="mod">
          <ac:chgData name="NGUYEN PHAM ANH THU" userId="baf72463-252b-4d5f-a6ca-5a6327a9888d" providerId="ADAL" clId="{A1F71C90-D985-4A87-91DE-AC3F7B0FE3AA}" dt="2022-06-24T15:38:42.027" v="959"/>
          <ac:grpSpMkLst>
            <pc:docMk/>
            <pc:sldMk cId="3859147214" sldId="260"/>
            <ac:grpSpMk id="88" creationId="{41C116F2-8B47-A570-2816-2B4F84F5E117}"/>
          </ac:grpSpMkLst>
        </pc:grpChg>
        <pc:grpChg chg="add mod">
          <ac:chgData name="NGUYEN PHAM ANH THU" userId="baf72463-252b-4d5f-a6ca-5a6327a9888d" providerId="ADAL" clId="{A1F71C90-D985-4A87-91DE-AC3F7B0FE3AA}" dt="2022-06-24T15:43:36.679" v="1152" actId="1076"/>
          <ac:grpSpMkLst>
            <pc:docMk/>
            <pc:sldMk cId="3859147214" sldId="260"/>
            <ac:grpSpMk id="95" creationId="{CAAE6A91-0094-928D-0A14-9B4422EC7B9D}"/>
          </ac:grpSpMkLst>
        </pc:grpChg>
      </pc:sldChg>
      <pc:sldChg chg="modSp add mod ord modTransition">
        <pc:chgData name="NGUYEN PHAM ANH THU" userId="baf72463-252b-4d5f-a6ca-5a6327a9888d" providerId="ADAL" clId="{A1F71C90-D985-4A87-91DE-AC3F7B0FE3AA}" dt="2022-06-26T06:36:36.747" v="5192"/>
        <pc:sldMkLst>
          <pc:docMk/>
          <pc:sldMk cId="2570698419" sldId="261"/>
        </pc:sldMkLst>
        <pc:spChg chg="mod">
          <ac:chgData name="NGUYEN PHAM ANH THU" userId="baf72463-252b-4d5f-a6ca-5a6327a9888d" providerId="ADAL" clId="{A1F71C90-D985-4A87-91DE-AC3F7B0FE3AA}" dt="2022-06-24T15:48:38.762" v="1647" actId="20577"/>
          <ac:spMkLst>
            <pc:docMk/>
            <pc:sldMk cId="2570698419" sldId="261"/>
            <ac:spMk id="56" creationId="{AA5D2C55-2617-52AC-EE17-54D57E94F7BA}"/>
          </ac:spMkLst>
        </pc:spChg>
        <pc:spChg chg="mod">
          <ac:chgData name="NGUYEN PHAM ANH THU" userId="baf72463-252b-4d5f-a6ca-5a6327a9888d" providerId="ADAL" clId="{A1F71C90-D985-4A87-91DE-AC3F7B0FE3AA}" dt="2022-06-24T15:48:43.880" v="1648" actId="1076"/>
          <ac:spMkLst>
            <pc:docMk/>
            <pc:sldMk cId="2570698419" sldId="261"/>
            <ac:spMk id="57" creationId="{5334DDC0-5889-364F-E276-FA625F5D4081}"/>
          </ac:spMkLst>
        </pc:spChg>
      </pc:sldChg>
      <pc:sldChg chg="addSp delSp modSp add mod ord modTransition delAnim modAnim">
        <pc:chgData name="NGUYEN PHAM ANH THU" userId="baf72463-252b-4d5f-a6ca-5a6327a9888d" providerId="ADAL" clId="{A1F71C90-D985-4A87-91DE-AC3F7B0FE3AA}" dt="2022-07-14T06:03:02.056" v="5394" actId="478"/>
        <pc:sldMkLst>
          <pc:docMk/>
          <pc:sldMk cId="3444809196" sldId="262"/>
        </pc:sldMkLst>
        <pc:spChg chg="del">
          <ac:chgData name="NGUYEN PHAM ANH THU" userId="baf72463-252b-4d5f-a6ca-5a6327a9888d" providerId="ADAL" clId="{A1F71C90-D985-4A87-91DE-AC3F7B0FE3AA}" dt="2022-06-24T15:51:36.764" v="1652" actId="478"/>
          <ac:spMkLst>
            <pc:docMk/>
            <pc:sldMk cId="3444809196" sldId="262"/>
            <ac:spMk id="6" creationId="{DD0A3C0C-BCA0-D894-5470-A8CCC3B4B8DF}"/>
          </ac:spMkLst>
        </pc:spChg>
        <pc:spChg chg="add mod">
          <ac:chgData name="NGUYEN PHAM ANH THU" userId="baf72463-252b-4d5f-a6ca-5a6327a9888d" providerId="ADAL" clId="{A1F71C90-D985-4A87-91DE-AC3F7B0FE3AA}" dt="2022-06-24T15:58:08.778" v="1735" actId="1076"/>
          <ac:spMkLst>
            <pc:docMk/>
            <pc:sldMk cId="3444809196" sldId="262"/>
            <ac:spMk id="10" creationId="{1282B478-25B9-2B89-7746-CF77ECCCC0F1}"/>
          </ac:spMkLst>
        </pc:spChg>
        <pc:spChg chg="add mod">
          <ac:chgData name="NGUYEN PHAM ANH THU" userId="baf72463-252b-4d5f-a6ca-5a6327a9888d" providerId="ADAL" clId="{A1F71C90-D985-4A87-91DE-AC3F7B0FE3AA}" dt="2022-06-24T15:59:47.111" v="1833"/>
          <ac:spMkLst>
            <pc:docMk/>
            <pc:sldMk cId="3444809196" sldId="262"/>
            <ac:spMk id="11" creationId="{E6EEC505-BCB6-7927-6D20-59F68C8615C2}"/>
          </ac:spMkLst>
        </pc:spChg>
        <pc:spChg chg="add mod">
          <ac:chgData name="NGUYEN PHAM ANH THU" userId="baf72463-252b-4d5f-a6ca-5a6327a9888d" providerId="ADAL" clId="{A1F71C90-D985-4A87-91DE-AC3F7B0FE3AA}" dt="2022-07-14T06:02:51.925" v="5393" actId="164"/>
          <ac:spMkLst>
            <pc:docMk/>
            <pc:sldMk cId="3444809196" sldId="262"/>
            <ac:spMk id="14" creationId="{38366F2F-6DD6-8194-19F7-77DEF0038F0A}"/>
          </ac:spMkLst>
        </pc:spChg>
        <pc:spChg chg="del">
          <ac:chgData name="NGUYEN PHAM ANH THU" userId="baf72463-252b-4d5f-a6ca-5a6327a9888d" providerId="ADAL" clId="{A1F71C90-D985-4A87-91DE-AC3F7B0FE3AA}" dt="2022-06-24T15:51:36.764" v="1652" actId="478"/>
          <ac:spMkLst>
            <pc:docMk/>
            <pc:sldMk cId="3444809196" sldId="262"/>
            <ac:spMk id="57" creationId="{D350A67F-8DD5-9944-4E7F-4B28CE9224A0}"/>
          </ac:spMkLst>
        </pc:spChg>
        <pc:spChg chg="add mod">
          <ac:chgData name="NGUYEN PHAM ANH THU" userId="baf72463-252b-4d5f-a6ca-5a6327a9888d" providerId="ADAL" clId="{A1F71C90-D985-4A87-91DE-AC3F7B0FE3AA}" dt="2022-06-24T15:57:47.079" v="1729" actId="20577"/>
          <ac:spMkLst>
            <pc:docMk/>
            <pc:sldMk cId="3444809196" sldId="262"/>
            <ac:spMk id="61" creationId="{3DDA6672-6423-ACC5-1100-BAD0ED539B54}"/>
          </ac:spMkLst>
        </pc:spChg>
        <pc:spChg chg="add mod">
          <ac:chgData name="NGUYEN PHAM ANH THU" userId="baf72463-252b-4d5f-a6ca-5a6327a9888d" providerId="ADAL" clId="{A1F71C90-D985-4A87-91DE-AC3F7B0FE3AA}" dt="2022-06-24T15:57:54.913" v="1732" actId="20577"/>
          <ac:spMkLst>
            <pc:docMk/>
            <pc:sldMk cId="3444809196" sldId="262"/>
            <ac:spMk id="62" creationId="{2A446C05-15DE-DF63-D46A-52F786714048}"/>
          </ac:spMkLst>
        </pc:spChg>
        <pc:spChg chg="del">
          <ac:chgData name="NGUYEN PHAM ANH THU" userId="baf72463-252b-4d5f-a6ca-5a6327a9888d" providerId="ADAL" clId="{A1F71C90-D985-4A87-91DE-AC3F7B0FE3AA}" dt="2022-06-24T15:51:36.764" v="1652" actId="478"/>
          <ac:spMkLst>
            <pc:docMk/>
            <pc:sldMk cId="3444809196" sldId="262"/>
            <ac:spMk id="71" creationId="{6BBD8D87-E98B-D575-BA81-D737840E1D81}"/>
          </ac:spMkLst>
        </pc:spChg>
        <pc:spChg chg="del">
          <ac:chgData name="NGUYEN PHAM ANH THU" userId="baf72463-252b-4d5f-a6ca-5a6327a9888d" providerId="ADAL" clId="{A1F71C90-D985-4A87-91DE-AC3F7B0FE3AA}" dt="2022-06-24T15:51:36.764" v="1652" actId="478"/>
          <ac:spMkLst>
            <pc:docMk/>
            <pc:sldMk cId="3444809196" sldId="262"/>
            <ac:spMk id="72" creationId="{975231B8-EBD4-CEB6-AE33-8D7D892580C3}"/>
          </ac:spMkLst>
        </pc:spChg>
        <pc:spChg chg="del">
          <ac:chgData name="NGUYEN PHAM ANH THU" userId="baf72463-252b-4d5f-a6ca-5a6327a9888d" providerId="ADAL" clId="{A1F71C90-D985-4A87-91DE-AC3F7B0FE3AA}" dt="2022-06-24T15:51:36.764" v="1652" actId="478"/>
          <ac:spMkLst>
            <pc:docMk/>
            <pc:sldMk cId="3444809196" sldId="262"/>
            <ac:spMk id="94" creationId="{FF46C61C-24C9-3A07-E45B-3565D7E571A4}"/>
          </ac:spMkLst>
        </pc:spChg>
        <pc:grpChg chg="add mod">
          <ac:chgData name="NGUYEN PHAM ANH THU" userId="baf72463-252b-4d5f-a6ca-5a6327a9888d" providerId="ADAL" clId="{A1F71C90-D985-4A87-91DE-AC3F7B0FE3AA}" dt="2022-07-14T06:02:51.925" v="5393" actId="164"/>
          <ac:grpSpMkLst>
            <pc:docMk/>
            <pc:sldMk cId="3444809196" sldId="262"/>
            <ac:grpSpMk id="2" creationId="{8FF29B37-FA2E-FD05-3872-34A648CF1E3D}"/>
          </ac:grpSpMkLst>
        </pc:grpChg>
        <pc:grpChg chg="add mod">
          <ac:chgData name="NGUYEN PHAM ANH THU" userId="baf72463-252b-4d5f-a6ca-5a6327a9888d" providerId="ADAL" clId="{A1F71C90-D985-4A87-91DE-AC3F7B0FE3AA}" dt="2022-07-14T06:02:51.925" v="5393" actId="164"/>
          <ac:grpSpMkLst>
            <pc:docMk/>
            <pc:sldMk cId="3444809196" sldId="262"/>
            <ac:grpSpMk id="3" creationId="{3338864A-8DAA-23F5-C7FA-21C103C46536}"/>
          </ac:grpSpMkLst>
        </pc:grpChg>
        <pc:grpChg chg="add del mod">
          <ac:chgData name="NGUYEN PHAM ANH THU" userId="baf72463-252b-4d5f-a6ca-5a6327a9888d" providerId="ADAL" clId="{A1F71C90-D985-4A87-91DE-AC3F7B0FE3AA}" dt="2022-07-14T06:03:02.056" v="5394" actId="478"/>
          <ac:grpSpMkLst>
            <pc:docMk/>
            <pc:sldMk cId="3444809196" sldId="262"/>
            <ac:grpSpMk id="15" creationId="{489C5113-BD6F-6DCE-AB85-158B30DEC68B}"/>
          </ac:grpSpMkLst>
        </pc:grpChg>
        <pc:grpChg chg="del">
          <ac:chgData name="NGUYEN PHAM ANH THU" userId="baf72463-252b-4d5f-a6ca-5a6327a9888d" providerId="ADAL" clId="{A1F71C90-D985-4A87-91DE-AC3F7B0FE3AA}" dt="2022-06-24T15:51:36.764" v="1652" actId="478"/>
          <ac:grpSpMkLst>
            <pc:docMk/>
            <pc:sldMk cId="3444809196" sldId="262"/>
            <ac:grpSpMk id="51" creationId="{B3C78F14-1701-C495-DBA4-9773F7A226E4}"/>
          </ac:grpSpMkLst>
        </pc:grpChg>
        <pc:grpChg chg="del">
          <ac:chgData name="NGUYEN PHAM ANH THU" userId="baf72463-252b-4d5f-a6ca-5a6327a9888d" providerId="ADAL" clId="{A1F71C90-D985-4A87-91DE-AC3F7B0FE3AA}" dt="2022-06-24T15:51:36.764" v="1652" actId="478"/>
          <ac:grpSpMkLst>
            <pc:docMk/>
            <pc:sldMk cId="3444809196" sldId="262"/>
            <ac:grpSpMk id="58" creationId="{0CDB488C-4D8C-D224-9A6F-BAD30459AD1E}"/>
          </ac:grpSpMkLst>
        </pc:grpChg>
        <pc:grpChg chg="del">
          <ac:chgData name="NGUYEN PHAM ANH THU" userId="baf72463-252b-4d5f-a6ca-5a6327a9888d" providerId="ADAL" clId="{A1F71C90-D985-4A87-91DE-AC3F7B0FE3AA}" dt="2022-06-24T15:51:36.764" v="1652" actId="478"/>
          <ac:grpSpMkLst>
            <pc:docMk/>
            <pc:sldMk cId="3444809196" sldId="262"/>
            <ac:grpSpMk id="68" creationId="{FD8D9B6B-B1B7-ACED-5159-180A9FE5DB2E}"/>
          </ac:grpSpMkLst>
        </pc:grpChg>
        <pc:grpChg chg="del">
          <ac:chgData name="NGUYEN PHAM ANH THU" userId="baf72463-252b-4d5f-a6ca-5a6327a9888d" providerId="ADAL" clId="{A1F71C90-D985-4A87-91DE-AC3F7B0FE3AA}" dt="2022-06-24T15:51:36.764" v="1652" actId="478"/>
          <ac:grpSpMkLst>
            <pc:docMk/>
            <pc:sldMk cId="3444809196" sldId="262"/>
            <ac:grpSpMk id="73" creationId="{A03241E7-661F-ABD3-2573-9C9040A7631E}"/>
          </ac:grpSpMkLst>
        </pc:grpChg>
        <pc:grpChg chg="del">
          <ac:chgData name="NGUYEN PHAM ANH THU" userId="baf72463-252b-4d5f-a6ca-5a6327a9888d" providerId="ADAL" clId="{A1F71C90-D985-4A87-91DE-AC3F7B0FE3AA}" dt="2022-06-24T15:51:36.764" v="1652" actId="478"/>
          <ac:grpSpMkLst>
            <pc:docMk/>
            <pc:sldMk cId="3444809196" sldId="262"/>
            <ac:grpSpMk id="84" creationId="{708018F6-C65E-DAA2-06B5-79FA541FE6C0}"/>
          </ac:grpSpMkLst>
        </pc:grpChg>
        <pc:grpChg chg="del">
          <ac:chgData name="NGUYEN PHAM ANH THU" userId="baf72463-252b-4d5f-a6ca-5a6327a9888d" providerId="ADAL" clId="{A1F71C90-D985-4A87-91DE-AC3F7B0FE3AA}" dt="2022-06-24T15:51:36.764" v="1652" actId="478"/>
          <ac:grpSpMkLst>
            <pc:docMk/>
            <pc:sldMk cId="3444809196" sldId="262"/>
            <ac:grpSpMk id="95" creationId="{CAAE6A91-0094-928D-0A14-9B4422EC7B9D}"/>
          </ac:grpSpMkLst>
        </pc:grpChg>
        <pc:picChg chg="add del">
          <ac:chgData name="NGUYEN PHAM ANH THU" userId="baf72463-252b-4d5f-a6ca-5a6327a9888d" providerId="ADAL" clId="{A1F71C90-D985-4A87-91DE-AC3F7B0FE3AA}" dt="2022-06-24T15:51:41.884" v="1654" actId="478"/>
          <ac:picMkLst>
            <pc:docMk/>
            <pc:sldMk cId="3444809196" sldId="262"/>
            <ac:picMk id="3" creationId="{3008D25C-46BE-62EB-EB9D-2969FB5680F2}"/>
          </ac:picMkLst>
        </pc:picChg>
        <pc:picChg chg="del">
          <ac:chgData name="NGUYEN PHAM ANH THU" userId="baf72463-252b-4d5f-a6ca-5a6327a9888d" providerId="ADAL" clId="{A1F71C90-D985-4A87-91DE-AC3F7B0FE3AA}" dt="2022-06-24T15:51:36.764" v="1652" actId="478"/>
          <ac:picMkLst>
            <pc:docMk/>
            <pc:sldMk cId="3444809196" sldId="262"/>
            <ac:picMk id="5" creationId="{F67AF7B8-72B4-94D1-7A9F-FBFFBC6CE686}"/>
          </ac:picMkLst>
        </pc:picChg>
        <pc:picChg chg="add del mod modCrop">
          <ac:chgData name="NGUYEN PHAM ANH THU" userId="baf72463-252b-4d5f-a6ca-5a6327a9888d" providerId="ADAL" clId="{A1F71C90-D985-4A87-91DE-AC3F7B0FE3AA}" dt="2022-06-24T15:53:23.996" v="1663" actId="478"/>
          <ac:picMkLst>
            <pc:docMk/>
            <pc:sldMk cId="3444809196" sldId="262"/>
            <ac:picMk id="7" creationId="{6C7B7503-DE0F-284A-7FDE-72769AFEC841}"/>
          </ac:picMkLst>
        </pc:picChg>
        <pc:picChg chg="add mod">
          <ac:chgData name="NGUYEN PHAM ANH THU" userId="baf72463-252b-4d5f-a6ca-5a6327a9888d" providerId="ADAL" clId="{A1F71C90-D985-4A87-91DE-AC3F7B0FE3AA}" dt="2022-07-14T05:52:28.665" v="5301" actId="164"/>
          <ac:picMkLst>
            <pc:docMk/>
            <pc:sldMk cId="3444809196" sldId="262"/>
            <ac:picMk id="8" creationId="{F543C53B-7B1D-0FEA-0ED0-18E0DEEC1AC7}"/>
          </ac:picMkLst>
        </pc:picChg>
        <pc:picChg chg="add mod modCrop">
          <ac:chgData name="NGUYEN PHAM ANH THU" userId="baf72463-252b-4d5f-a6ca-5a6327a9888d" providerId="ADAL" clId="{A1F71C90-D985-4A87-91DE-AC3F7B0FE3AA}" dt="2022-06-24T15:56:14.122" v="1696"/>
          <ac:picMkLst>
            <pc:docMk/>
            <pc:sldMk cId="3444809196" sldId="262"/>
            <ac:picMk id="9" creationId="{BE68B4BC-7DA0-59C4-531A-A9A383263BFF}"/>
          </ac:picMkLst>
        </pc:picChg>
        <pc:picChg chg="add mod">
          <ac:chgData name="NGUYEN PHAM ANH THU" userId="baf72463-252b-4d5f-a6ca-5a6327a9888d" providerId="ADAL" clId="{A1F71C90-D985-4A87-91DE-AC3F7B0FE3AA}" dt="2022-07-14T05:52:28.665" v="5301" actId="164"/>
          <ac:picMkLst>
            <pc:docMk/>
            <pc:sldMk cId="3444809196" sldId="262"/>
            <ac:picMk id="12" creationId="{54C11E5F-D358-D19C-10AF-23265D704187}"/>
          </ac:picMkLst>
        </pc:picChg>
        <pc:picChg chg="add mod">
          <ac:chgData name="NGUYEN PHAM ANH THU" userId="baf72463-252b-4d5f-a6ca-5a6327a9888d" providerId="ADAL" clId="{A1F71C90-D985-4A87-91DE-AC3F7B0FE3AA}" dt="2022-07-14T05:52:28.665" v="5301" actId="164"/>
          <ac:picMkLst>
            <pc:docMk/>
            <pc:sldMk cId="3444809196" sldId="262"/>
            <ac:picMk id="13" creationId="{FB1D2012-4A18-F98E-FAEA-15408FA175FC}"/>
          </ac:picMkLst>
        </pc:picChg>
        <pc:picChg chg="mod">
          <ac:chgData name="NGUYEN PHAM ANH THU" userId="baf72463-252b-4d5f-a6ca-5a6327a9888d" providerId="ADAL" clId="{A1F71C90-D985-4A87-91DE-AC3F7B0FE3AA}" dt="2022-07-14T06:02:48.192" v="5391"/>
          <ac:picMkLst>
            <pc:docMk/>
            <pc:sldMk cId="3444809196" sldId="262"/>
            <ac:picMk id="16" creationId="{C84CD6C0-452A-DA2A-05CD-E645CE112392}"/>
          </ac:picMkLst>
        </pc:picChg>
        <pc:picChg chg="mod">
          <ac:chgData name="NGUYEN PHAM ANH THU" userId="baf72463-252b-4d5f-a6ca-5a6327a9888d" providerId="ADAL" clId="{A1F71C90-D985-4A87-91DE-AC3F7B0FE3AA}" dt="2022-07-14T06:02:48.192" v="5391"/>
          <ac:picMkLst>
            <pc:docMk/>
            <pc:sldMk cId="3444809196" sldId="262"/>
            <ac:picMk id="17" creationId="{DECB7C91-0481-C708-3858-7312BA4BF28C}"/>
          </ac:picMkLst>
        </pc:picChg>
        <pc:picChg chg="mod">
          <ac:chgData name="NGUYEN PHAM ANH THU" userId="baf72463-252b-4d5f-a6ca-5a6327a9888d" providerId="ADAL" clId="{A1F71C90-D985-4A87-91DE-AC3F7B0FE3AA}" dt="2022-07-14T06:02:48.192" v="5391"/>
          <ac:picMkLst>
            <pc:docMk/>
            <pc:sldMk cId="3444809196" sldId="262"/>
            <ac:picMk id="18" creationId="{0B0F27B7-9603-98FC-A2B1-1BAC744D4985}"/>
          </ac:picMkLst>
        </pc:picChg>
        <pc:picChg chg="add del mod">
          <ac:chgData name="NGUYEN PHAM ANH THU" userId="baf72463-252b-4d5f-a6ca-5a6327a9888d" providerId="ADAL" clId="{A1F71C90-D985-4A87-91DE-AC3F7B0FE3AA}" dt="2022-07-14T05:52:19.246" v="5294" actId="478"/>
          <ac:picMkLst>
            <pc:docMk/>
            <pc:sldMk cId="3444809196" sldId="262"/>
            <ac:picMk id="50" creationId="{E8CB4380-6769-6799-5125-7081E7BCE12D}"/>
          </ac:picMkLst>
        </pc:picChg>
      </pc:sldChg>
      <pc:sldChg chg="addSp delSp modSp add mod ord modTransition delAnim modAnim">
        <pc:chgData name="NGUYEN PHAM ANH THU" userId="baf72463-252b-4d5f-a6ca-5a6327a9888d" providerId="ADAL" clId="{A1F71C90-D985-4A87-91DE-AC3F7B0FE3AA}" dt="2022-06-26T06:42:01.522" v="5237"/>
        <pc:sldMkLst>
          <pc:docMk/>
          <pc:sldMk cId="331106159" sldId="263"/>
        </pc:sldMkLst>
        <pc:spChg chg="add mod">
          <ac:chgData name="NGUYEN PHAM ANH THU" userId="baf72463-252b-4d5f-a6ca-5a6327a9888d" providerId="ADAL" clId="{A1F71C90-D985-4A87-91DE-AC3F7B0FE3AA}" dt="2022-06-24T16:02:00.488" v="1973" actId="1076"/>
          <ac:spMkLst>
            <pc:docMk/>
            <pc:sldMk cId="331106159" sldId="263"/>
            <ac:spMk id="2" creationId="{685F8326-026B-03C7-BAFC-B6C704879F63}"/>
          </ac:spMkLst>
        </pc:spChg>
        <pc:spChg chg="add mod">
          <ac:chgData name="NGUYEN PHAM ANH THU" userId="baf72463-252b-4d5f-a6ca-5a6327a9888d" providerId="ADAL" clId="{A1F71C90-D985-4A87-91DE-AC3F7B0FE3AA}" dt="2022-06-24T16:12:37.230" v="2067" actId="1036"/>
          <ac:spMkLst>
            <pc:docMk/>
            <pc:sldMk cId="331106159" sldId="263"/>
            <ac:spMk id="3" creationId="{93C56430-86DD-44B6-CCD1-2CB828014A9C}"/>
          </ac:spMkLst>
        </pc:spChg>
        <pc:spChg chg="add mod">
          <ac:chgData name="NGUYEN PHAM ANH THU" userId="baf72463-252b-4d5f-a6ca-5a6327a9888d" providerId="ADAL" clId="{A1F71C90-D985-4A87-91DE-AC3F7B0FE3AA}" dt="2022-06-24T16:01:52.857" v="1969" actId="1076"/>
          <ac:spMkLst>
            <pc:docMk/>
            <pc:sldMk cId="331106159" sldId="263"/>
            <ac:spMk id="44" creationId="{A173FB57-3891-8C5A-F1EF-05BEE9647A0D}"/>
          </ac:spMkLst>
        </pc:spChg>
        <pc:spChg chg="add mod">
          <ac:chgData name="NGUYEN PHAM ANH THU" userId="baf72463-252b-4d5f-a6ca-5a6327a9888d" providerId="ADAL" clId="{A1F71C90-D985-4A87-91DE-AC3F7B0FE3AA}" dt="2022-06-24T16:12:40.514" v="2068" actId="1076"/>
          <ac:spMkLst>
            <pc:docMk/>
            <pc:sldMk cId="331106159" sldId="263"/>
            <ac:spMk id="47" creationId="{1CDEA9B7-95D0-BF79-95DF-9DB87824B6F7}"/>
          </ac:spMkLst>
        </pc:spChg>
        <pc:spChg chg="del">
          <ac:chgData name="NGUYEN PHAM ANH THU" userId="baf72463-252b-4d5f-a6ca-5a6327a9888d" providerId="ADAL" clId="{A1F71C90-D985-4A87-91DE-AC3F7B0FE3AA}" dt="2022-06-24T16:00:15.456" v="1837" actId="478"/>
          <ac:spMkLst>
            <pc:docMk/>
            <pc:sldMk cId="331106159" sldId="263"/>
            <ac:spMk id="57" creationId="{D350A67F-8DD5-9944-4E7F-4B28CE9224A0}"/>
          </ac:spMkLst>
        </pc:spChg>
        <pc:spChg chg="mod">
          <ac:chgData name="NGUYEN PHAM ANH THU" userId="baf72463-252b-4d5f-a6ca-5a6327a9888d" providerId="ADAL" clId="{A1F71C90-D985-4A87-91DE-AC3F7B0FE3AA}" dt="2022-06-24T16:13:01.654" v="2070"/>
          <ac:spMkLst>
            <pc:docMk/>
            <pc:sldMk cId="331106159" sldId="263"/>
            <ac:spMk id="61" creationId="{6DF66922-F53D-8C77-935C-D6C0EAD0E164}"/>
          </ac:spMkLst>
        </pc:spChg>
        <pc:spChg chg="del">
          <ac:chgData name="NGUYEN PHAM ANH THU" userId="baf72463-252b-4d5f-a6ca-5a6327a9888d" providerId="ADAL" clId="{A1F71C90-D985-4A87-91DE-AC3F7B0FE3AA}" dt="2022-06-24T16:00:15.456" v="1837" actId="478"/>
          <ac:spMkLst>
            <pc:docMk/>
            <pc:sldMk cId="331106159" sldId="263"/>
            <ac:spMk id="71" creationId="{6BBD8D87-E98B-D575-BA81-D737840E1D81}"/>
          </ac:spMkLst>
        </pc:spChg>
        <pc:spChg chg="del">
          <ac:chgData name="NGUYEN PHAM ANH THU" userId="baf72463-252b-4d5f-a6ca-5a6327a9888d" providerId="ADAL" clId="{A1F71C90-D985-4A87-91DE-AC3F7B0FE3AA}" dt="2022-06-24T16:00:15.456" v="1837" actId="478"/>
          <ac:spMkLst>
            <pc:docMk/>
            <pc:sldMk cId="331106159" sldId="263"/>
            <ac:spMk id="72" creationId="{975231B8-EBD4-CEB6-AE33-8D7D892580C3}"/>
          </ac:spMkLst>
        </pc:spChg>
        <pc:spChg chg="del">
          <ac:chgData name="NGUYEN PHAM ANH THU" userId="baf72463-252b-4d5f-a6ca-5a6327a9888d" providerId="ADAL" clId="{A1F71C90-D985-4A87-91DE-AC3F7B0FE3AA}" dt="2022-06-24T16:00:15.456" v="1837" actId="478"/>
          <ac:spMkLst>
            <pc:docMk/>
            <pc:sldMk cId="331106159" sldId="263"/>
            <ac:spMk id="94" creationId="{FF46C61C-24C9-3A07-E45B-3565D7E571A4}"/>
          </ac:spMkLst>
        </pc:spChg>
        <pc:grpChg chg="add mod">
          <ac:chgData name="NGUYEN PHAM ANH THU" userId="baf72463-252b-4d5f-a6ca-5a6327a9888d" providerId="ADAL" clId="{A1F71C90-D985-4A87-91DE-AC3F7B0FE3AA}" dt="2022-06-24T16:13:06.092" v="2071" actId="1076"/>
          <ac:grpSpMkLst>
            <pc:docMk/>
            <pc:sldMk cId="331106159" sldId="263"/>
            <ac:grpSpMk id="50" creationId="{7F279154-3A7D-E3C5-3398-CF249ACFE4C5}"/>
          </ac:grpSpMkLst>
        </pc:grpChg>
        <pc:grpChg chg="del">
          <ac:chgData name="NGUYEN PHAM ANH THU" userId="baf72463-252b-4d5f-a6ca-5a6327a9888d" providerId="ADAL" clId="{A1F71C90-D985-4A87-91DE-AC3F7B0FE3AA}" dt="2022-06-24T16:00:17.829" v="1839" actId="478"/>
          <ac:grpSpMkLst>
            <pc:docMk/>
            <pc:sldMk cId="331106159" sldId="263"/>
            <ac:grpSpMk id="51" creationId="{B3C78F14-1701-C495-DBA4-9773F7A226E4}"/>
          </ac:grpSpMkLst>
        </pc:grpChg>
        <pc:grpChg chg="del">
          <ac:chgData name="NGUYEN PHAM ANH THU" userId="baf72463-252b-4d5f-a6ca-5a6327a9888d" providerId="ADAL" clId="{A1F71C90-D985-4A87-91DE-AC3F7B0FE3AA}" dt="2022-06-24T16:00:15.456" v="1837" actId="478"/>
          <ac:grpSpMkLst>
            <pc:docMk/>
            <pc:sldMk cId="331106159" sldId="263"/>
            <ac:grpSpMk id="58" creationId="{0CDB488C-4D8C-D224-9A6F-BAD30459AD1E}"/>
          </ac:grpSpMkLst>
        </pc:grpChg>
        <pc:grpChg chg="mod">
          <ac:chgData name="NGUYEN PHAM ANH THU" userId="baf72463-252b-4d5f-a6ca-5a6327a9888d" providerId="ADAL" clId="{A1F71C90-D985-4A87-91DE-AC3F7B0FE3AA}" dt="2022-06-24T16:13:01.654" v="2070"/>
          <ac:grpSpMkLst>
            <pc:docMk/>
            <pc:sldMk cId="331106159" sldId="263"/>
            <ac:grpSpMk id="62" creationId="{3457BF59-3F82-0344-A0A3-D5491369F4EB}"/>
          </ac:grpSpMkLst>
        </pc:grpChg>
        <pc:grpChg chg="del">
          <ac:chgData name="NGUYEN PHAM ANH THU" userId="baf72463-252b-4d5f-a6ca-5a6327a9888d" providerId="ADAL" clId="{A1F71C90-D985-4A87-91DE-AC3F7B0FE3AA}" dt="2022-06-24T16:00:15.456" v="1837" actId="478"/>
          <ac:grpSpMkLst>
            <pc:docMk/>
            <pc:sldMk cId="331106159" sldId="263"/>
            <ac:grpSpMk id="68" creationId="{FD8D9B6B-B1B7-ACED-5159-180A9FE5DB2E}"/>
          </ac:grpSpMkLst>
        </pc:grpChg>
        <pc:grpChg chg="del">
          <ac:chgData name="NGUYEN PHAM ANH THU" userId="baf72463-252b-4d5f-a6ca-5a6327a9888d" providerId="ADAL" clId="{A1F71C90-D985-4A87-91DE-AC3F7B0FE3AA}" dt="2022-06-24T16:00:15.456" v="1837" actId="478"/>
          <ac:grpSpMkLst>
            <pc:docMk/>
            <pc:sldMk cId="331106159" sldId="263"/>
            <ac:grpSpMk id="73" creationId="{A03241E7-661F-ABD3-2573-9C9040A7631E}"/>
          </ac:grpSpMkLst>
        </pc:grpChg>
        <pc:grpChg chg="del">
          <ac:chgData name="NGUYEN PHAM ANH THU" userId="baf72463-252b-4d5f-a6ca-5a6327a9888d" providerId="ADAL" clId="{A1F71C90-D985-4A87-91DE-AC3F7B0FE3AA}" dt="2022-06-24T16:00:15.456" v="1837" actId="478"/>
          <ac:grpSpMkLst>
            <pc:docMk/>
            <pc:sldMk cId="331106159" sldId="263"/>
            <ac:grpSpMk id="84" creationId="{708018F6-C65E-DAA2-06B5-79FA541FE6C0}"/>
          </ac:grpSpMkLst>
        </pc:grpChg>
        <pc:grpChg chg="del">
          <ac:chgData name="NGUYEN PHAM ANH THU" userId="baf72463-252b-4d5f-a6ca-5a6327a9888d" providerId="ADAL" clId="{A1F71C90-D985-4A87-91DE-AC3F7B0FE3AA}" dt="2022-06-24T16:00:17.056" v="1838" actId="478"/>
          <ac:grpSpMkLst>
            <pc:docMk/>
            <pc:sldMk cId="331106159" sldId="263"/>
            <ac:grpSpMk id="95" creationId="{CAAE6A91-0094-928D-0A14-9B4422EC7B9D}"/>
          </ac:grpSpMkLst>
        </pc:grpChg>
        <pc:picChg chg="add mod">
          <ac:chgData name="NGUYEN PHAM ANH THU" userId="baf72463-252b-4d5f-a6ca-5a6327a9888d" providerId="ADAL" clId="{A1F71C90-D985-4A87-91DE-AC3F7B0FE3AA}" dt="2022-06-24T16:13:25.717" v="2073"/>
          <ac:picMkLst>
            <pc:docMk/>
            <pc:sldMk cId="331106159" sldId="263"/>
            <ac:picMk id="7" creationId="{08EAED19-B32F-B1E7-A371-97B9D6BEB8ED}"/>
          </ac:picMkLst>
        </pc:picChg>
        <pc:picChg chg="mod">
          <ac:chgData name="NGUYEN PHAM ANH THU" userId="baf72463-252b-4d5f-a6ca-5a6327a9888d" providerId="ADAL" clId="{A1F71C90-D985-4A87-91DE-AC3F7B0FE3AA}" dt="2022-06-24T16:13:01.654" v="2070"/>
          <ac:picMkLst>
            <pc:docMk/>
            <pc:sldMk cId="331106159" sldId="263"/>
            <ac:picMk id="63" creationId="{C86601CE-BE90-FBAB-5E6B-2C1192E1AA0A}"/>
          </ac:picMkLst>
        </pc:picChg>
        <pc:picChg chg="mod">
          <ac:chgData name="NGUYEN PHAM ANH THU" userId="baf72463-252b-4d5f-a6ca-5a6327a9888d" providerId="ADAL" clId="{A1F71C90-D985-4A87-91DE-AC3F7B0FE3AA}" dt="2022-06-24T16:13:01.654" v="2070"/>
          <ac:picMkLst>
            <pc:docMk/>
            <pc:sldMk cId="331106159" sldId="263"/>
            <ac:picMk id="64" creationId="{8398594B-FD54-CBC8-8928-EB57C29EFFF9}"/>
          </ac:picMkLst>
        </pc:picChg>
      </pc:sldChg>
      <pc:sldChg chg="addSp delSp modSp add mod modTransition delAnim modAnim">
        <pc:chgData name="NGUYEN PHAM ANH THU" userId="baf72463-252b-4d5f-a6ca-5a6327a9888d" providerId="ADAL" clId="{A1F71C90-D985-4A87-91DE-AC3F7B0FE3AA}" dt="2022-06-26T06:36:36.747" v="5192"/>
        <pc:sldMkLst>
          <pc:docMk/>
          <pc:sldMk cId="946612939" sldId="264"/>
        </pc:sldMkLst>
        <pc:spChg chg="mod">
          <ac:chgData name="NGUYEN PHAM ANH THU" userId="baf72463-252b-4d5f-a6ca-5a6327a9888d" providerId="ADAL" clId="{A1F71C90-D985-4A87-91DE-AC3F7B0FE3AA}" dt="2022-06-24T16:19:45.215" v="2517" actId="1035"/>
          <ac:spMkLst>
            <pc:docMk/>
            <pc:sldMk cId="946612939" sldId="264"/>
            <ac:spMk id="3" creationId="{93C56430-86DD-44B6-CCD1-2CB828014A9C}"/>
          </ac:spMkLst>
        </pc:spChg>
        <pc:spChg chg="add mod">
          <ac:chgData name="NGUYEN PHAM ANH THU" userId="baf72463-252b-4d5f-a6ca-5a6327a9888d" providerId="ADAL" clId="{A1F71C90-D985-4A87-91DE-AC3F7B0FE3AA}" dt="2022-06-24T16:19:27.848" v="2510" actId="1036"/>
          <ac:spMkLst>
            <pc:docMk/>
            <pc:sldMk cId="946612939" sldId="264"/>
            <ac:spMk id="4" creationId="{970FB4EA-8FB5-6F93-B21A-1C451C4B9AD8}"/>
          </ac:spMkLst>
        </pc:spChg>
        <pc:spChg chg="mod">
          <ac:chgData name="NGUYEN PHAM ANH THU" userId="baf72463-252b-4d5f-a6ca-5a6327a9888d" providerId="ADAL" clId="{A1F71C90-D985-4A87-91DE-AC3F7B0FE3AA}" dt="2022-06-25T03:38:49.810" v="2749" actId="1076"/>
          <ac:spMkLst>
            <pc:docMk/>
            <pc:sldMk cId="946612939" sldId="264"/>
            <ac:spMk id="6" creationId="{DD0A3C0C-BCA0-D894-5470-A8CCC3B4B8DF}"/>
          </ac:spMkLst>
        </pc:spChg>
        <pc:spChg chg="add mod">
          <ac:chgData name="NGUYEN PHAM ANH THU" userId="baf72463-252b-4d5f-a6ca-5a6327a9888d" providerId="ADAL" clId="{A1F71C90-D985-4A87-91DE-AC3F7B0FE3AA}" dt="2022-06-25T03:37:44.967" v="2715" actId="1076"/>
          <ac:spMkLst>
            <pc:docMk/>
            <pc:sldMk cId="946612939" sldId="264"/>
            <ac:spMk id="8" creationId="{3B168972-93AE-D247-25AF-340B2B46F371}"/>
          </ac:spMkLst>
        </pc:spChg>
        <pc:spChg chg="add mod">
          <ac:chgData name="NGUYEN PHAM ANH THU" userId="baf72463-252b-4d5f-a6ca-5a6327a9888d" providerId="ADAL" clId="{A1F71C90-D985-4A87-91DE-AC3F7B0FE3AA}" dt="2022-06-25T03:37:52.695" v="2719" actId="1076"/>
          <ac:spMkLst>
            <pc:docMk/>
            <pc:sldMk cId="946612939" sldId="264"/>
            <ac:spMk id="10" creationId="{7D5F6DA3-2D74-2E27-74C8-5693B2CF5001}"/>
          </ac:spMkLst>
        </pc:spChg>
        <pc:spChg chg="add mod">
          <ac:chgData name="NGUYEN PHAM ANH THU" userId="baf72463-252b-4d5f-a6ca-5a6327a9888d" providerId="ADAL" clId="{A1F71C90-D985-4A87-91DE-AC3F7B0FE3AA}" dt="2022-06-25T03:38:05.750" v="2724" actId="1076"/>
          <ac:spMkLst>
            <pc:docMk/>
            <pc:sldMk cId="946612939" sldId="264"/>
            <ac:spMk id="11" creationId="{E389842B-6571-929D-4206-8856C85CB8BD}"/>
          </ac:spMkLst>
        </pc:spChg>
        <pc:spChg chg="add mod">
          <ac:chgData name="NGUYEN PHAM ANH THU" userId="baf72463-252b-4d5f-a6ca-5a6327a9888d" providerId="ADAL" clId="{A1F71C90-D985-4A87-91DE-AC3F7B0FE3AA}" dt="2022-06-25T03:39:04.791" v="2754" actId="14100"/>
          <ac:spMkLst>
            <pc:docMk/>
            <pc:sldMk cId="946612939" sldId="264"/>
            <ac:spMk id="12" creationId="{A95F9F89-E5CE-7E7D-B3C9-4085F7800948}"/>
          </ac:spMkLst>
        </pc:spChg>
        <pc:spChg chg="add mod">
          <ac:chgData name="NGUYEN PHAM ANH THU" userId="baf72463-252b-4d5f-a6ca-5a6327a9888d" providerId="ADAL" clId="{A1F71C90-D985-4A87-91DE-AC3F7B0FE3AA}" dt="2022-06-25T03:38:43.841" v="2746" actId="1037"/>
          <ac:spMkLst>
            <pc:docMk/>
            <pc:sldMk cId="946612939" sldId="264"/>
            <ac:spMk id="13" creationId="{CE36EA02-0ED5-6C51-3EA0-B4D7C9AF3A7D}"/>
          </ac:spMkLst>
        </pc:spChg>
        <pc:spChg chg="add mod">
          <ac:chgData name="NGUYEN PHAM ANH THU" userId="baf72463-252b-4d5f-a6ca-5a6327a9888d" providerId="ADAL" clId="{A1F71C90-D985-4A87-91DE-AC3F7B0FE3AA}" dt="2022-06-25T03:40:57.209" v="2769" actId="1076"/>
          <ac:spMkLst>
            <pc:docMk/>
            <pc:sldMk cId="946612939" sldId="264"/>
            <ac:spMk id="14" creationId="{E0BF3E40-2455-6858-3D62-14F539506C09}"/>
          </ac:spMkLst>
        </pc:spChg>
        <pc:spChg chg="add mod">
          <ac:chgData name="NGUYEN PHAM ANH THU" userId="baf72463-252b-4d5f-a6ca-5a6327a9888d" providerId="ADAL" clId="{A1F71C90-D985-4A87-91DE-AC3F7B0FE3AA}" dt="2022-06-25T03:41:28.625" v="2774" actId="14100"/>
          <ac:spMkLst>
            <pc:docMk/>
            <pc:sldMk cId="946612939" sldId="264"/>
            <ac:spMk id="15" creationId="{9C1B74B7-29AD-ACA8-9536-6AFE83EA4306}"/>
          </ac:spMkLst>
        </pc:spChg>
        <pc:spChg chg="del">
          <ac:chgData name="NGUYEN PHAM ANH THU" userId="baf72463-252b-4d5f-a6ca-5a6327a9888d" providerId="ADAL" clId="{A1F71C90-D985-4A87-91DE-AC3F7B0FE3AA}" dt="2022-06-24T16:15:47.041" v="2080" actId="478"/>
          <ac:spMkLst>
            <pc:docMk/>
            <pc:sldMk cId="946612939" sldId="264"/>
            <ac:spMk id="47" creationId="{1CDEA9B7-95D0-BF79-95DF-9DB87824B6F7}"/>
          </ac:spMkLst>
        </pc:spChg>
        <pc:grpChg chg="del">
          <ac:chgData name="NGUYEN PHAM ANH THU" userId="baf72463-252b-4d5f-a6ca-5a6327a9888d" providerId="ADAL" clId="{A1F71C90-D985-4A87-91DE-AC3F7B0FE3AA}" dt="2022-06-24T16:15:38.749" v="2075" actId="478"/>
          <ac:grpSpMkLst>
            <pc:docMk/>
            <pc:sldMk cId="946612939" sldId="264"/>
            <ac:grpSpMk id="50" creationId="{7F279154-3A7D-E3C5-3398-CF249ACFE4C5}"/>
          </ac:grpSpMkLst>
        </pc:grpChg>
        <pc:picChg chg="mod">
          <ac:chgData name="NGUYEN PHAM ANH THU" userId="baf72463-252b-4d5f-a6ca-5a6327a9888d" providerId="ADAL" clId="{A1F71C90-D985-4A87-91DE-AC3F7B0FE3AA}" dt="2022-06-25T03:40:53.405" v="2768" actId="1076"/>
          <ac:picMkLst>
            <pc:docMk/>
            <pc:sldMk cId="946612939" sldId="264"/>
            <ac:picMk id="7" creationId="{08EAED19-B32F-B1E7-A371-97B9D6BEB8ED}"/>
          </ac:picMkLst>
        </pc:picChg>
      </pc:sldChg>
      <pc:sldChg chg="addSp modSp add mod modTransition modAnim">
        <pc:chgData name="NGUYEN PHAM ANH THU" userId="baf72463-252b-4d5f-a6ca-5a6327a9888d" providerId="ADAL" clId="{A1F71C90-D985-4A87-91DE-AC3F7B0FE3AA}" dt="2022-06-26T06:36:36.747" v="5192"/>
        <pc:sldMkLst>
          <pc:docMk/>
          <pc:sldMk cId="298793223" sldId="265"/>
        </pc:sldMkLst>
        <pc:spChg chg="mod">
          <ac:chgData name="NGUYEN PHAM ANH THU" userId="baf72463-252b-4d5f-a6ca-5a6327a9888d" providerId="ADAL" clId="{A1F71C90-D985-4A87-91DE-AC3F7B0FE3AA}" dt="2022-06-24T16:21:35.137" v="2690" actId="1076"/>
          <ac:spMkLst>
            <pc:docMk/>
            <pc:sldMk cId="298793223" sldId="265"/>
            <ac:spMk id="3" creationId="{93C56430-86DD-44B6-CCD1-2CB828014A9C}"/>
          </ac:spMkLst>
        </pc:spChg>
        <pc:spChg chg="mod">
          <ac:chgData name="NGUYEN PHAM ANH THU" userId="baf72463-252b-4d5f-a6ca-5a6327a9888d" providerId="ADAL" clId="{A1F71C90-D985-4A87-91DE-AC3F7B0FE3AA}" dt="2022-06-25T03:44:16.726" v="2814" actId="20577"/>
          <ac:spMkLst>
            <pc:docMk/>
            <pc:sldMk cId="298793223" sldId="265"/>
            <ac:spMk id="4" creationId="{970FB4EA-8FB5-6F93-B21A-1C451C4B9AD8}"/>
          </ac:spMkLst>
        </pc:spChg>
        <pc:spChg chg="mod">
          <ac:chgData name="NGUYEN PHAM ANH THU" userId="baf72463-252b-4d5f-a6ca-5a6327a9888d" providerId="ADAL" clId="{A1F71C90-D985-4A87-91DE-AC3F7B0FE3AA}" dt="2022-06-24T16:21:38.320" v="2692" actId="1076"/>
          <ac:spMkLst>
            <pc:docMk/>
            <pc:sldMk cId="298793223" sldId="265"/>
            <ac:spMk id="6" creationId="{DD0A3C0C-BCA0-D894-5470-A8CCC3B4B8DF}"/>
          </ac:spMkLst>
        </pc:spChg>
        <pc:spChg chg="add mod">
          <ac:chgData name="NGUYEN PHAM ANH THU" userId="baf72463-252b-4d5f-a6ca-5a6327a9888d" providerId="ADAL" clId="{A1F71C90-D985-4A87-91DE-AC3F7B0FE3AA}" dt="2022-06-25T03:43:01.848" v="2787" actId="1076"/>
          <ac:spMkLst>
            <pc:docMk/>
            <pc:sldMk cId="298793223" sldId="265"/>
            <ac:spMk id="9" creationId="{E72CE28F-276D-CBD0-BE88-755E83E03382}"/>
          </ac:spMkLst>
        </pc:spChg>
        <pc:spChg chg="add mod">
          <ac:chgData name="NGUYEN PHAM ANH THU" userId="baf72463-252b-4d5f-a6ca-5a6327a9888d" providerId="ADAL" clId="{A1F71C90-D985-4A87-91DE-AC3F7B0FE3AA}" dt="2022-06-25T03:43:20.713" v="2792" actId="1076"/>
          <ac:spMkLst>
            <pc:docMk/>
            <pc:sldMk cId="298793223" sldId="265"/>
            <ac:spMk id="10" creationId="{228BE69E-64DB-C30E-74CA-28019C6D3EF7}"/>
          </ac:spMkLst>
        </pc:spChg>
        <pc:spChg chg="add mod">
          <ac:chgData name="NGUYEN PHAM ANH THU" userId="baf72463-252b-4d5f-a6ca-5a6327a9888d" providerId="ADAL" clId="{A1F71C90-D985-4A87-91DE-AC3F7B0FE3AA}" dt="2022-06-25T03:43:38.432" v="2797" actId="1076"/>
          <ac:spMkLst>
            <pc:docMk/>
            <pc:sldMk cId="298793223" sldId="265"/>
            <ac:spMk id="11" creationId="{60BA2301-232D-7845-C32F-C5EA01E081F1}"/>
          </ac:spMkLst>
        </pc:spChg>
        <pc:spChg chg="add mod">
          <ac:chgData name="NGUYEN PHAM ANH THU" userId="baf72463-252b-4d5f-a6ca-5a6327a9888d" providerId="ADAL" clId="{A1F71C90-D985-4A87-91DE-AC3F7B0FE3AA}" dt="2022-06-25T03:43:56.536" v="2803" actId="1076"/>
          <ac:spMkLst>
            <pc:docMk/>
            <pc:sldMk cId="298793223" sldId="265"/>
            <ac:spMk id="12" creationId="{CB9EF68C-FDFD-CFD3-8FB5-D99610604E88}"/>
          </ac:spMkLst>
        </pc:spChg>
        <pc:picChg chg="mod">
          <ac:chgData name="NGUYEN PHAM ANH THU" userId="baf72463-252b-4d5f-a6ca-5a6327a9888d" providerId="ADAL" clId="{A1F71C90-D985-4A87-91DE-AC3F7B0FE3AA}" dt="2022-06-25T03:42:58.088" v="2786" actId="1076"/>
          <ac:picMkLst>
            <pc:docMk/>
            <pc:sldMk cId="298793223" sldId="265"/>
            <ac:picMk id="7" creationId="{08EAED19-B32F-B1E7-A371-97B9D6BEB8ED}"/>
          </ac:picMkLst>
        </pc:picChg>
      </pc:sldChg>
      <pc:sldChg chg="addSp delSp modSp add mod ord modTransition addAnim delAnim modAnim">
        <pc:chgData name="NGUYEN PHAM ANH THU" userId="baf72463-252b-4d5f-a6ca-5a6327a9888d" providerId="ADAL" clId="{A1F71C90-D985-4A87-91DE-AC3F7B0FE3AA}" dt="2022-07-14T06:05:11.536" v="5404"/>
        <pc:sldMkLst>
          <pc:docMk/>
          <pc:sldMk cId="2639185246" sldId="266"/>
        </pc:sldMkLst>
        <pc:spChg chg="add mod">
          <ac:chgData name="NGUYEN PHAM ANH THU" userId="baf72463-252b-4d5f-a6ca-5a6327a9888d" providerId="ADAL" clId="{A1F71C90-D985-4A87-91DE-AC3F7B0FE3AA}" dt="2022-07-14T06:03:20.243" v="5401" actId="164"/>
          <ac:spMkLst>
            <pc:docMk/>
            <pc:sldMk cId="2639185246" sldId="266"/>
            <ac:spMk id="12" creationId="{76A82027-DF84-0879-0BAB-81AB500DCFA9}"/>
          </ac:spMkLst>
        </pc:spChg>
        <pc:grpChg chg="add mod">
          <ac:chgData name="NGUYEN PHAM ANH THU" userId="baf72463-252b-4d5f-a6ca-5a6327a9888d" providerId="ADAL" clId="{A1F71C90-D985-4A87-91DE-AC3F7B0FE3AA}" dt="2022-07-14T06:03:20.243" v="5401" actId="164"/>
          <ac:grpSpMkLst>
            <pc:docMk/>
            <pc:sldMk cId="2639185246" sldId="266"/>
            <ac:grpSpMk id="2" creationId="{7A8B8433-0389-A1CB-AEF0-5EC912F65A01}"/>
          </ac:grpSpMkLst>
        </pc:grpChg>
        <pc:grpChg chg="add del mod">
          <ac:chgData name="NGUYEN PHAM ANH THU" userId="baf72463-252b-4d5f-a6ca-5a6327a9888d" providerId="ADAL" clId="{A1F71C90-D985-4A87-91DE-AC3F7B0FE3AA}" dt="2022-07-14T05:53:10.867" v="5306"/>
          <ac:grpSpMkLst>
            <pc:docMk/>
            <pc:sldMk cId="2639185246" sldId="266"/>
            <ac:grpSpMk id="8" creationId="{0D6F7CDE-AFD2-19A7-4968-04F29B33C0D9}"/>
          </ac:grpSpMkLst>
        </pc:grpChg>
        <pc:grpChg chg="add del mod">
          <ac:chgData name="NGUYEN PHAM ANH THU" userId="baf72463-252b-4d5f-a6ca-5a6327a9888d" providerId="ADAL" clId="{A1F71C90-D985-4A87-91DE-AC3F7B0FE3AA}" dt="2022-07-14T06:03:24.960" v="5403" actId="478"/>
          <ac:grpSpMkLst>
            <pc:docMk/>
            <pc:sldMk cId="2639185246" sldId="266"/>
            <ac:grpSpMk id="13" creationId="{418BB47F-5BB3-0399-C169-5647494D092F}"/>
          </ac:grpSpMkLst>
        </pc:grpChg>
        <pc:grpChg chg="add mod">
          <ac:chgData name="NGUYEN PHAM ANH THU" userId="baf72463-252b-4d5f-a6ca-5a6327a9888d" providerId="ADAL" clId="{A1F71C90-D985-4A87-91DE-AC3F7B0FE3AA}" dt="2022-07-14T06:03:20.243" v="5401" actId="164"/>
          <ac:grpSpMkLst>
            <pc:docMk/>
            <pc:sldMk cId="2639185246" sldId="266"/>
            <ac:grpSpMk id="15" creationId="{051158A2-BE5B-E170-5AA1-BE5C4D375BF8}"/>
          </ac:grpSpMkLst>
        </pc:grpChg>
        <pc:picChg chg="mod">
          <ac:chgData name="NGUYEN PHAM ANH THU" userId="baf72463-252b-4d5f-a6ca-5a6327a9888d" providerId="ADAL" clId="{A1F71C90-D985-4A87-91DE-AC3F7B0FE3AA}" dt="2022-07-14T05:52:42.827" v="5305"/>
          <ac:picMkLst>
            <pc:docMk/>
            <pc:sldMk cId="2639185246" sldId="266"/>
            <ac:picMk id="12" creationId="{05664592-524B-E4C9-5ABB-D6E7EA32AE83}"/>
          </ac:picMkLst>
        </pc:picChg>
        <pc:picChg chg="mod">
          <ac:chgData name="NGUYEN PHAM ANH THU" userId="baf72463-252b-4d5f-a6ca-5a6327a9888d" providerId="ADAL" clId="{A1F71C90-D985-4A87-91DE-AC3F7B0FE3AA}" dt="2022-07-14T05:52:42.827" v="5305"/>
          <ac:picMkLst>
            <pc:docMk/>
            <pc:sldMk cId="2639185246" sldId="266"/>
            <ac:picMk id="13" creationId="{102EC74C-B349-03D1-B11E-96475508FE8A}"/>
          </ac:picMkLst>
        </pc:picChg>
        <pc:picChg chg="mod">
          <ac:chgData name="NGUYEN PHAM ANH THU" userId="baf72463-252b-4d5f-a6ca-5a6327a9888d" providerId="ADAL" clId="{A1F71C90-D985-4A87-91DE-AC3F7B0FE3AA}" dt="2022-07-14T05:52:42.827" v="5305"/>
          <ac:picMkLst>
            <pc:docMk/>
            <pc:sldMk cId="2639185246" sldId="266"/>
            <ac:picMk id="14" creationId="{AC282204-585B-11FA-44EB-0A6E4E45BA21}"/>
          </ac:picMkLst>
        </pc:picChg>
        <pc:picChg chg="mod">
          <ac:chgData name="NGUYEN PHAM ANH THU" userId="baf72463-252b-4d5f-a6ca-5a6327a9888d" providerId="ADAL" clId="{A1F71C90-D985-4A87-91DE-AC3F7B0FE3AA}" dt="2022-07-14T06:03:16.151" v="5399"/>
          <ac:picMkLst>
            <pc:docMk/>
            <pc:sldMk cId="2639185246" sldId="266"/>
            <ac:picMk id="14" creationId="{C3C9EC74-DFD2-9E4B-A175-7E01C1B064E5}"/>
          </ac:picMkLst>
        </pc:picChg>
        <pc:picChg chg="mod">
          <ac:chgData name="NGUYEN PHAM ANH THU" userId="baf72463-252b-4d5f-a6ca-5a6327a9888d" providerId="ADAL" clId="{A1F71C90-D985-4A87-91DE-AC3F7B0FE3AA}" dt="2022-07-14T05:53:14.093" v="5308"/>
          <ac:picMkLst>
            <pc:docMk/>
            <pc:sldMk cId="2639185246" sldId="266"/>
            <ac:picMk id="16" creationId="{B7DC8FDB-5203-4F14-0A4F-9D79E8C235A3}"/>
          </ac:picMkLst>
        </pc:picChg>
        <pc:picChg chg="mod">
          <ac:chgData name="NGUYEN PHAM ANH THU" userId="baf72463-252b-4d5f-a6ca-5a6327a9888d" providerId="ADAL" clId="{A1F71C90-D985-4A87-91DE-AC3F7B0FE3AA}" dt="2022-07-14T05:53:14.093" v="5308"/>
          <ac:picMkLst>
            <pc:docMk/>
            <pc:sldMk cId="2639185246" sldId="266"/>
            <ac:picMk id="17" creationId="{0F954B03-05CB-3191-E3E1-D824DA732AC0}"/>
          </ac:picMkLst>
        </pc:picChg>
        <pc:picChg chg="mod">
          <ac:chgData name="NGUYEN PHAM ANH THU" userId="baf72463-252b-4d5f-a6ca-5a6327a9888d" providerId="ADAL" clId="{A1F71C90-D985-4A87-91DE-AC3F7B0FE3AA}" dt="2022-07-14T05:53:14.093" v="5308"/>
          <ac:picMkLst>
            <pc:docMk/>
            <pc:sldMk cId="2639185246" sldId="266"/>
            <ac:picMk id="18" creationId="{69A4E552-8DAE-520E-D4EB-4BF004777064}"/>
          </ac:picMkLst>
        </pc:picChg>
        <pc:picChg chg="mod">
          <ac:chgData name="NGUYEN PHAM ANH THU" userId="baf72463-252b-4d5f-a6ca-5a6327a9888d" providerId="ADAL" clId="{A1F71C90-D985-4A87-91DE-AC3F7B0FE3AA}" dt="2022-07-14T06:03:16.151" v="5399"/>
          <ac:picMkLst>
            <pc:docMk/>
            <pc:sldMk cId="2639185246" sldId="266"/>
            <ac:picMk id="19" creationId="{23843175-ECB3-5A48-7C14-E1486697709A}"/>
          </ac:picMkLst>
        </pc:picChg>
        <pc:picChg chg="mod">
          <ac:chgData name="NGUYEN PHAM ANH THU" userId="baf72463-252b-4d5f-a6ca-5a6327a9888d" providerId="ADAL" clId="{A1F71C90-D985-4A87-91DE-AC3F7B0FE3AA}" dt="2022-07-14T06:03:16.151" v="5399"/>
          <ac:picMkLst>
            <pc:docMk/>
            <pc:sldMk cId="2639185246" sldId="266"/>
            <ac:picMk id="20" creationId="{5AF877CB-7C5A-3771-0049-791470ED5776}"/>
          </ac:picMkLst>
        </pc:picChg>
        <pc:picChg chg="add del">
          <ac:chgData name="NGUYEN PHAM ANH THU" userId="baf72463-252b-4d5f-a6ca-5a6327a9888d" providerId="ADAL" clId="{A1F71C90-D985-4A87-91DE-AC3F7B0FE3AA}" dt="2022-07-14T05:53:20.072" v="5311" actId="478"/>
          <ac:picMkLst>
            <pc:docMk/>
            <pc:sldMk cId="2639185246" sldId="266"/>
            <ac:picMk id="50" creationId="{E8CB4380-6769-6799-5125-7081E7BCE12D}"/>
          </ac:picMkLst>
        </pc:picChg>
      </pc:sldChg>
      <pc:sldChg chg="addSp delSp modSp add mod ord modTransition addAnim delAnim modAnim">
        <pc:chgData name="NGUYEN PHAM ANH THU" userId="baf72463-252b-4d5f-a6ca-5a6327a9888d" providerId="ADAL" clId="{A1F71C90-D985-4A87-91DE-AC3F7B0FE3AA}" dt="2022-06-26T06:43:21.275" v="5244"/>
        <pc:sldMkLst>
          <pc:docMk/>
          <pc:sldMk cId="1000023080" sldId="267"/>
        </pc:sldMkLst>
        <pc:spChg chg="mod">
          <ac:chgData name="NGUYEN PHAM ANH THU" userId="baf72463-252b-4d5f-a6ca-5a6327a9888d" providerId="ADAL" clId="{A1F71C90-D985-4A87-91DE-AC3F7B0FE3AA}" dt="2022-06-25T03:56:50.785" v="2970" actId="20577"/>
          <ac:spMkLst>
            <pc:docMk/>
            <pc:sldMk cId="1000023080" sldId="267"/>
            <ac:spMk id="2" creationId="{685F8326-026B-03C7-BAFC-B6C704879F63}"/>
          </ac:spMkLst>
        </pc:spChg>
        <pc:spChg chg="add del mod">
          <ac:chgData name="NGUYEN PHAM ANH THU" userId="baf72463-252b-4d5f-a6ca-5a6327a9888d" providerId="ADAL" clId="{A1F71C90-D985-4A87-91DE-AC3F7B0FE3AA}" dt="2022-06-25T04:33:32.166" v="3387" actId="1035"/>
          <ac:spMkLst>
            <pc:docMk/>
            <pc:sldMk cId="1000023080" sldId="267"/>
            <ac:spMk id="3" creationId="{93C56430-86DD-44B6-CCD1-2CB828014A9C}"/>
          </ac:spMkLst>
        </pc:spChg>
        <pc:spChg chg="add mod">
          <ac:chgData name="NGUYEN PHAM ANH THU" userId="baf72463-252b-4d5f-a6ca-5a6327a9888d" providerId="ADAL" clId="{A1F71C90-D985-4A87-91DE-AC3F7B0FE3AA}" dt="2022-06-25T04:26:24.275" v="3239" actId="164"/>
          <ac:spMkLst>
            <pc:docMk/>
            <pc:sldMk cId="1000023080" sldId="267"/>
            <ac:spMk id="4" creationId="{194874CB-E2F6-1005-31C3-23AF37BC00B6}"/>
          </ac:spMkLst>
        </pc:spChg>
        <pc:spChg chg="mod">
          <ac:chgData name="NGUYEN PHAM ANH THU" userId="baf72463-252b-4d5f-a6ca-5a6327a9888d" providerId="ADAL" clId="{A1F71C90-D985-4A87-91DE-AC3F7B0FE3AA}" dt="2022-06-25T04:17:06.444" v="3138" actId="1076"/>
          <ac:spMkLst>
            <pc:docMk/>
            <pc:sldMk cId="1000023080" sldId="267"/>
            <ac:spMk id="6" creationId="{DD0A3C0C-BCA0-D894-5470-A8CCC3B4B8DF}"/>
          </ac:spMkLst>
        </pc:spChg>
        <pc:spChg chg="add mod">
          <ac:chgData name="NGUYEN PHAM ANH THU" userId="baf72463-252b-4d5f-a6ca-5a6327a9888d" providerId="ADAL" clId="{A1F71C90-D985-4A87-91DE-AC3F7B0FE3AA}" dt="2022-06-25T04:26:11.500" v="3238" actId="164"/>
          <ac:spMkLst>
            <pc:docMk/>
            <pc:sldMk cId="1000023080" sldId="267"/>
            <ac:spMk id="8" creationId="{D8C482AC-9B75-2DF2-0432-B1913F1BCF0E}"/>
          </ac:spMkLst>
        </pc:spChg>
        <pc:spChg chg="add del mod">
          <ac:chgData name="NGUYEN PHAM ANH THU" userId="baf72463-252b-4d5f-a6ca-5a6327a9888d" providerId="ADAL" clId="{A1F71C90-D985-4A87-91DE-AC3F7B0FE3AA}" dt="2022-06-25T04:22:13.397" v="3203" actId="478"/>
          <ac:spMkLst>
            <pc:docMk/>
            <pc:sldMk cId="1000023080" sldId="267"/>
            <ac:spMk id="9" creationId="{0BF6592A-D4B4-CA57-C7C4-11C58620B3E1}"/>
          </ac:spMkLst>
        </pc:spChg>
        <pc:spChg chg="add mod">
          <ac:chgData name="NGUYEN PHAM ANH THU" userId="baf72463-252b-4d5f-a6ca-5a6327a9888d" providerId="ADAL" clId="{A1F71C90-D985-4A87-91DE-AC3F7B0FE3AA}" dt="2022-06-25T04:26:11.500" v="3238" actId="164"/>
          <ac:spMkLst>
            <pc:docMk/>
            <pc:sldMk cId="1000023080" sldId="267"/>
            <ac:spMk id="10" creationId="{C6D229DF-F048-9620-50CE-5EC4F2A64AEA}"/>
          </ac:spMkLst>
        </pc:spChg>
        <pc:spChg chg="add mod">
          <ac:chgData name="NGUYEN PHAM ANH THU" userId="baf72463-252b-4d5f-a6ca-5a6327a9888d" providerId="ADAL" clId="{A1F71C90-D985-4A87-91DE-AC3F7B0FE3AA}" dt="2022-06-25T04:30:05.887" v="3284" actId="164"/>
          <ac:spMkLst>
            <pc:docMk/>
            <pc:sldMk cId="1000023080" sldId="267"/>
            <ac:spMk id="13" creationId="{8FA4A531-685F-1415-3EC8-EA37785419CD}"/>
          </ac:spMkLst>
        </pc:spChg>
        <pc:spChg chg="add mod">
          <ac:chgData name="NGUYEN PHAM ANH THU" userId="baf72463-252b-4d5f-a6ca-5a6327a9888d" providerId="ADAL" clId="{A1F71C90-D985-4A87-91DE-AC3F7B0FE3AA}" dt="2022-06-25T04:31:10.657" v="3286" actId="1038"/>
          <ac:spMkLst>
            <pc:docMk/>
            <pc:sldMk cId="1000023080" sldId="267"/>
            <ac:spMk id="14" creationId="{ADE0A29D-7F0F-8EA2-D604-034B9EA1DA76}"/>
          </ac:spMkLst>
        </pc:spChg>
        <pc:spChg chg="mod topLvl">
          <ac:chgData name="NGUYEN PHAM ANH THU" userId="baf72463-252b-4d5f-a6ca-5a6327a9888d" providerId="ADAL" clId="{A1F71C90-D985-4A87-91DE-AC3F7B0FE3AA}" dt="2022-06-25T04:36:27.761" v="3652" actId="14100"/>
          <ac:spMkLst>
            <pc:docMk/>
            <pc:sldMk cId="1000023080" sldId="267"/>
            <ac:spMk id="16" creationId="{BB3EF387-B6B8-EEFA-03FA-1FA396EF03EC}"/>
          </ac:spMkLst>
        </pc:spChg>
        <pc:spChg chg="add mod">
          <ac:chgData name="NGUYEN PHAM ANH THU" userId="baf72463-252b-4d5f-a6ca-5a6327a9888d" providerId="ADAL" clId="{A1F71C90-D985-4A87-91DE-AC3F7B0FE3AA}" dt="2022-06-25T04:30:05.887" v="3284" actId="164"/>
          <ac:spMkLst>
            <pc:docMk/>
            <pc:sldMk cId="1000023080" sldId="267"/>
            <ac:spMk id="18" creationId="{11AE75ED-CDC4-CAA1-2E53-7CFB32CA2FCF}"/>
          </ac:spMkLst>
        </pc:spChg>
        <pc:spChg chg="mod topLvl">
          <ac:chgData name="NGUYEN PHAM ANH THU" userId="baf72463-252b-4d5f-a6ca-5a6327a9888d" providerId="ADAL" clId="{A1F71C90-D985-4A87-91DE-AC3F7B0FE3AA}" dt="2022-06-25T04:30:05.887" v="3284" actId="164"/>
          <ac:spMkLst>
            <pc:docMk/>
            <pc:sldMk cId="1000023080" sldId="267"/>
            <ac:spMk id="25" creationId="{507B07AB-F74D-F5C7-CEBC-EDC57C92D503}"/>
          </ac:spMkLst>
        </pc:spChg>
        <pc:spChg chg="add mod">
          <ac:chgData name="NGUYEN PHAM ANH THU" userId="baf72463-252b-4d5f-a6ca-5a6327a9888d" providerId="ADAL" clId="{A1F71C90-D985-4A87-91DE-AC3F7B0FE3AA}" dt="2022-06-26T02:00:01.552" v="4370" actId="1076"/>
          <ac:spMkLst>
            <pc:docMk/>
            <pc:sldMk cId="1000023080" sldId="267"/>
            <ac:spMk id="26" creationId="{4B93165E-953E-71E7-247E-B1FD3DF596B9}"/>
          </ac:spMkLst>
        </pc:spChg>
        <pc:spChg chg="del mod topLvl">
          <ac:chgData name="NGUYEN PHAM ANH THU" userId="baf72463-252b-4d5f-a6ca-5a6327a9888d" providerId="ADAL" clId="{A1F71C90-D985-4A87-91DE-AC3F7B0FE3AA}" dt="2022-06-25T04:27:37.096" v="3253" actId="478"/>
          <ac:spMkLst>
            <pc:docMk/>
            <pc:sldMk cId="1000023080" sldId="267"/>
            <ac:spMk id="27" creationId="{B6EE465D-C070-3D8D-AAB7-DE44C9F6DB74}"/>
          </ac:spMkLst>
        </pc:spChg>
        <pc:spChg chg="del mod topLvl">
          <ac:chgData name="NGUYEN PHAM ANH THU" userId="baf72463-252b-4d5f-a6ca-5a6327a9888d" providerId="ADAL" clId="{A1F71C90-D985-4A87-91DE-AC3F7B0FE3AA}" dt="2022-06-25T04:27:37.826" v="3254" actId="478"/>
          <ac:spMkLst>
            <pc:docMk/>
            <pc:sldMk cId="1000023080" sldId="267"/>
            <ac:spMk id="28" creationId="{218307E2-E2F4-93C4-AA4A-505B46DA6D78}"/>
          </ac:spMkLst>
        </pc:spChg>
        <pc:spChg chg="mod">
          <ac:chgData name="NGUYEN PHAM ANH THU" userId="baf72463-252b-4d5f-a6ca-5a6327a9888d" providerId="ADAL" clId="{A1F71C90-D985-4A87-91DE-AC3F7B0FE3AA}" dt="2022-06-25T03:46:36.903" v="2830" actId="20577"/>
          <ac:spMkLst>
            <pc:docMk/>
            <pc:sldMk cId="1000023080" sldId="267"/>
            <ac:spMk id="44" creationId="{A173FB57-3891-8C5A-F1EF-05BEE9647A0D}"/>
          </ac:spMkLst>
        </pc:spChg>
        <pc:spChg chg="add del mod">
          <ac:chgData name="NGUYEN PHAM ANH THU" userId="baf72463-252b-4d5f-a6ca-5a6327a9888d" providerId="ADAL" clId="{A1F71C90-D985-4A87-91DE-AC3F7B0FE3AA}" dt="2022-06-25T04:33:32.166" v="3387" actId="1035"/>
          <ac:spMkLst>
            <pc:docMk/>
            <pc:sldMk cId="1000023080" sldId="267"/>
            <ac:spMk id="47" creationId="{1CDEA9B7-95D0-BF79-95DF-9DB87824B6F7}"/>
          </ac:spMkLst>
        </pc:spChg>
        <pc:grpChg chg="add mod">
          <ac:chgData name="NGUYEN PHAM ANH THU" userId="baf72463-252b-4d5f-a6ca-5a6327a9888d" providerId="ADAL" clId="{A1F71C90-D985-4A87-91DE-AC3F7B0FE3AA}" dt="2022-06-25T04:26:24.275" v="3239" actId="164"/>
          <ac:grpSpMkLst>
            <pc:docMk/>
            <pc:sldMk cId="1000023080" sldId="267"/>
            <ac:grpSpMk id="11" creationId="{890DC0FE-5CAE-648C-0711-0D94D48F6F96}"/>
          </ac:grpSpMkLst>
        </pc:grpChg>
        <pc:grpChg chg="add mod">
          <ac:chgData name="NGUYEN PHAM ANH THU" userId="baf72463-252b-4d5f-a6ca-5a6327a9888d" providerId="ADAL" clId="{A1F71C90-D985-4A87-91DE-AC3F7B0FE3AA}" dt="2022-06-25T04:33:32.166" v="3387" actId="1035"/>
          <ac:grpSpMkLst>
            <pc:docMk/>
            <pc:sldMk cId="1000023080" sldId="267"/>
            <ac:grpSpMk id="12" creationId="{792920DA-0762-3F66-F8AF-2FA06A924B77}"/>
          </ac:grpSpMkLst>
        </pc:grpChg>
        <pc:grpChg chg="add del mod">
          <ac:chgData name="NGUYEN PHAM ANH THU" userId="baf72463-252b-4d5f-a6ca-5a6327a9888d" providerId="ADAL" clId="{A1F71C90-D985-4A87-91DE-AC3F7B0FE3AA}" dt="2022-06-25T04:31:56.659" v="3291" actId="478"/>
          <ac:grpSpMkLst>
            <pc:docMk/>
            <pc:sldMk cId="1000023080" sldId="267"/>
            <ac:grpSpMk id="15" creationId="{C81AFFEC-D0D4-D5BB-ED14-6C348B978272}"/>
          </ac:grpSpMkLst>
        </pc:grpChg>
        <pc:grpChg chg="add mod">
          <ac:chgData name="NGUYEN PHAM ANH THU" userId="baf72463-252b-4d5f-a6ca-5a6327a9888d" providerId="ADAL" clId="{A1F71C90-D985-4A87-91DE-AC3F7B0FE3AA}" dt="2022-06-25T04:33:32.166" v="3387" actId="1035"/>
          <ac:grpSpMkLst>
            <pc:docMk/>
            <pc:sldMk cId="1000023080" sldId="267"/>
            <ac:grpSpMk id="19" creationId="{1BC98B6C-FC19-B76E-6F89-675436A16C80}"/>
          </ac:grpSpMkLst>
        </pc:grpChg>
        <pc:grpChg chg="add mod">
          <ac:chgData name="NGUYEN PHAM ANH THU" userId="baf72463-252b-4d5f-a6ca-5a6327a9888d" providerId="ADAL" clId="{A1F71C90-D985-4A87-91DE-AC3F7B0FE3AA}" dt="2022-06-25T04:33:36.936" v="3388" actId="1076"/>
          <ac:grpSpMkLst>
            <pc:docMk/>
            <pc:sldMk cId="1000023080" sldId="267"/>
            <ac:grpSpMk id="20" creationId="{12B784D9-C734-6AD3-3A22-B40146C39022}"/>
          </ac:grpSpMkLst>
        </pc:grpChg>
        <pc:grpChg chg="add del mod">
          <ac:chgData name="NGUYEN PHAM ANH THU" userId="baf72463-252b-4d5f-a6ca-5a6327a9888d" providerId="ADAL" clId="{A1F71C90-D985-4A87-91DE-AC3F7B0FE3AA}" dt="2022-06-25T04:27:10.356" v="3248" actId="165"/>
          <ac:grpSpMkLst>
            <pc:docMk/>
            <pc:sldMk cId="1000023080" sldId="267"/>
            <ac:grpSpMk id="24" creationId="{37336EF4-3372-E4DB-4862-A53D4CE4C828}"/>
          </ac:grpSpMkLst>
        </pc:grpChg>
        <pc:grpChg chg="del mod topLvl">
          <ac:chgData name="NGUYEN PHAM ANH THU" userId="baf72463-252b-4d5f-a6ca-5a6327a9888d" providerId="ADAL" clId="{A1F71C90-D985-4A87-91DE-AC3F7B0FE3AA}" dt="2022-06-25T04:27:14.702" v="3249" actId="165"/>
          <ac:grpSpMkLst>
            <pc:docMk/>
            <pc:sldMk cId="1000023080" sldId="267"/>
            <ac:grpSpMk id="26" creationId="{80846E0C-AC03-B095-5D69-12A632317CEF}"/>
          </ac:grpSpMkLst>
        </pc:grpChg>
        <pc:grpChg chg="mod">
          <ac:chgData name="NGUYEN PHAM ANH THU" userId="baf72463-252b-4d5f-a6ca-5a6327a9888d" providerId="ADAL" clId="{A1F71C90-D985-4A87-91DE-AC3F7B0FE3AA}" dt="2022-06-26T01:58:36.386" v="4198" actId="1076"/>
          <ac:grpSpMkLst>
            <pc:docMk/>
            <pc:sldMk cId="1000023080" sldId="267"/>
            <ac:grpSpMk id="50" creationId="{7F279154-3A7D-E3C5-3398-CF249ACFE4C5}"/>
          </ac:grpSpMkLst>
        </pc:grpChg>
        <pc:picChg chg="del">
          <ac:chgData name="NGUYEN PHAM ANH THU" userId="baf72463-252b-4d5f-a6ca-5a6327a9888d" providerId="ADAL" clId="{A1F71C90-D985-4A87-91DE-AC3F7B0FE3AA}" dt="2022-06-25T03:58:02.166" v="2986" actId="478"/>
          <ac:picMkLst>
            <pc:docMk/>
            <pc:sldMk cId="1000023080" sldId="267"/>
            <ac:picMk id="7" creationId="{08EAED19-B32F-B1E7-A371-97B9D6BEB8ED}"/>
          </ac:picMkLst>
        </pc:picChg>
        <pc:picChg chg="add del mod topLvl">
          <ac:chgData name="NGUYEN PHAM ANH THU" userId="baf72463-252b-4d5f-a6ca-5a6327a9888d" providerId="ADAL" clId="{A1F71C90-D985-4A87-91DE-AC3F7B0FE3AA}" dt="2022-06-25T04:31:56.659" v="3291" actId="478"/>
          <ac:picMkLst>
            <pc:docMk/>
            <pc:sldMk cId="1000023080" sldId="267"/>
            <ac:picMk id="17" creationId="{BE4A508E-5688-AFFC-0637-DAC1E5D210F0}"/>
          </ac:picMkLst>
        </pc:picChg>
        <pc:picChg chg="add mod">
          <ac:chgData name="NGUYEN PHAM ANH THU" userId="baf72463-252b-4d5f-a6ca-5a6327a9888d" providerId="ADAL" clId="{A1F71C90-D985-4A87-91DE-AC3F7B0FE3AA}" dt="2022-06-25T04:32:06.803" v="3296" actId="164"/>
          <ac:picMkLst>
            <pc:docMk/>
            <pc:sldMk cId="1000023080" sldId="267"/>
            <ac:picMk id="32" creationId="{7A9F564D-FA29-6450-4843-1FF6372BC1E7}"/>
          </ac:picMkLst>
        </pc:picChg>
      </pc:sldChg>
      <pc:sldChg chg="addSp delSp modSp add mod modTransition delAnim">
        <pc:chgData name="NGUYEN PHAM ANH THU" userId="baf72463-252b-4d5f-a6ca-5a6327a9888d" providerId="ADAL" clId="{A1F71C90-D985-4A87-91DE-AC3F7B0FE3AA}" dt="2022-06-26T06:36:36.747" v="5192"/>
        <pc:sldMkLst>
          <pc:docMk/>
          <pc:sldMk cId="2968772465" sldId="268"/>
        </pc:sldMkLst>
        <pc:spChg chg="mod">
          <ac:chgData name="NGUYEN PHAM ANH THU" userId="baf72463-252b-4d5f-a6ca-5a6327a9888d" providerId="ADAL" clId="{A1F71C90-D985-4A87-91DE-AC3F7B0FE3AA}" dt="2022-06-25T04:38:40.968" v="3683" actId="1036"/>
          <ac:spMkLst>
            <pc:docMk/>
            <pc:sldMk cId="2968772465" sldId="268"/>
            <ac:spMk id="3" creationId="{93C56430-86DD-44B6-CCD1-2CB828014A9C}"/>
          </ac:spMkLst>
        </pc:spChg>
        <pc:spChg chg="mod topLvl">
          <ac:chgData name="NGUYEN PHAM ANH THU" userId="baf72463-252b-4d5f-a6ca-5a6327a9888d" providerId="ADAL" clId="{A1F71C90-D985-4A87-91DE-AC3F7B0FE3AA}" dt="2022-06-25T04:38:40.968" v="3683" actId="1036"/>
          <ac:spMkLst>
            <pc:docMk/>
            <pc:sldMk cId="2968772465" sldId="268"/>
            <ac:spMk id="4" creationId="{194874CB-E2F6-1005-31C3-23AF37BC00B6}"/>
          </ac:spMkLst>
        </pc:spChg>
        <pc:spChg chg="add mod">
          <ac:chgData name="NGUYEN PHAM ANH THU" userId="baf72463-252b-4d5f-a6ca-5a6327a9888d" providerId="ADAL" clId="{A1F71C90-D985-4A87-91DE-AC3F7B0FE3AA}" dt="2022-06-25T04:39:42.895" v="3726" actId="1076"/>
          <ac:spMkLst>
            <pc:docMk/>
            <pc:sldMk cId="2968772465" sldId="268"/>
            <ac:spMk id="7" creationId="{11F6C698-EF67-41AB-B88F-35737ED51FF8}"/>
          </ac:spMkLst>
        </pc:spChg>
        <pc:spChg chg="mod">
          <ac:chgData name="NGUYEN PHAM ANH THU" userId="baf72463-252b-4d5f-a6ca-5a6327a9888d" providerId="ADAL" clId="{A1F71C90-D985-4A87-91DE-AC3F7B0FE3AA}" dt="2022-06-25T04:37:32.752" v="3660" actId="207"/>
          <ac:spMkLst>
            <pc:docMk/>
            <pc:sldMk cId="2968772465" sldId="268"/>
            <ac:spMk id="8" creationId="{D8C482AC-9B75-2DF2-0432-B1913F1BCF0E}"/>
          </ac:spMkLst>
        </pc:spChg>
        <pc:spChg chg="mod">
          <ac:chgData name="NGUYEN PHAM ANH THU" userId="baf72463-252b-4d5f-a6ca-5a6327a9888d" providerId="ADAL" clId="{A1F71C90-D985-4A87-91DE-AC3F7B0FE3AA}" dt="2022-06-25T04:37:45.212" v="3661" actId="207"/>
          <ac:spMkLst>
            <pc:docMk/>
            <pc:sldMk cId="2968772465" sldId="268"/>
            <ac:spMk id="10" creationId="{C6D229DF-F048-9620-50CE-5EC4F2A64AEA}"/>
          </ac:spMkLst>
        </pc:spChg>
        <pc:spChg chg="mod">
          <ac:chgData name="NGUYEN PHAM ANH THU" userId="baf72463-252b-4d5f-a6ca-5a6327a9888d" providerId="ADAL" clId="{A1F71C90-D985-4A87-91DE-AC3F7B0FE3AA}" dt="2022-06-25T04:38:29.822" v="3663" actId="207"/>
          <ac:spMkLst>
            <pc:docMk/>
            <pc:sldMk cId="2968772465" sldId="268"/>
            <ac:spMk id="13" creationId="{8FA4A531-685F-1415-3EC8-EA37785419CD}"/>
          </ac:spMkLst>
        </pc:spChg>
        <pc:spChg chg="mod">
          <ac:chgData name="NGUYEN PHAM ANH THU" userId="baf72463-252b-4d5f-a6ca-5a6327a9888d" providerId="ADAL" clId="{A1F71C90-D985-4A87-91DE-AC3F7B0FE3AA}" dt="2022-06-25T04:38:25.163" v="3662" actId="207"/>
          <ac:spMkLst>
            <pc:docMk/>
            <pc:sldMk cId="2968772465" sldId="268"/>
            <ac:spMk id="18" creationId="{11AE75ED-CDC4-CAA1-2E53-7CFB32CA2FCF}"/>
          </ac:spMkLst>
        </pc:spChg>
        <pc:spChg chg="mod">
          <ac:chgData name="NGUYEN PHAM ANH THU" userId="baf72463-252b-4d5f-a6ca-5a6327a9888d" providerId="ADAL" clId="{A1F71C90-D985-4A87-91DE-AC3F7B0FE3AA}" dt="2022-06-25T04:38:40.968" v="3683" actId="1036"/>
          <ac:spMkLst>
            <pc:docMk/>
            <pc:sldMk cId="2968772465" sldId="268"/>
            <ac:spMk id="47" creationId="{1CDEA9B7-95D0-BF79-95DF-9DB87824B6F7}"/>
          </ac:spMkLst>
        </pc:spChg>
        <pc:grpChg chg="mod topLvl">
          <ac:chgData name="NGUYEN PHAM ANH THU" userId="baf72463-252b-4d5f-a6ca-5a6327a9888d" providerId="ADAL" clId="{A1F71C90-D985-4A87-91DE-AC3F7B0FE3AA}" dt="2022-06-25T04:38:40.968" v="3683" actId="1036"/>
          <ac:grpSpMkLst>
            <pc:docMk/>
            <pc:sldMk cId="2968772465" sldId="268"/>
            <ac:grpSpMk id="11" creationId="{890DC0FE-5CAE-648C-0711-0D94D48F6F96}"/>
          </ac:grpSpMkLst>
        </pc:grpChg>
        <pc:grpChg chg="del">
          <ac:chgData name="NGUYEN PHAM ANH THU" userId="baf72463-252b-4d5f-a6ca-5a6327a9888d" providerId="ADAL" clId="{A1F71C90-D985-4A87-91DE-AC3F7B0FE3AA}" dt="2022-06-25T04:37:20.625" v="3659" actId="165"/>
          <ac:grpSpMkLst>
            <pc:docMk/>
            <pc:sldMk cId="2968772465" sldId="268"/>
            <ac:grpSpMk id="12" creationId="{792920DA-0762-3F66-F8AF-2FA06A924B77}"/>
          </ac:grpSpMkLst>
        </pc:grpChg>
        <pc:grpChg chg="mod">
          <ac:chgData name="NGUYEN PHAM ANH THU" userId="baf72463-252b-4d5f-a6ca-5a6327a9888d" providerId="ADAL" clId="{A1F71C90-D985-4A87-91DE-AC3F7B0FE3AA}" dt="2022-06-25T04:38:40.968" v="3683" actId="1036"/>
          <ac:grpSpMkLst>
            <pc:docMk/>
            <pc:sldMk cId="2968772465" sldId="268"/>
            <ac:grpSpMk id="19" creationId="{1BC98B6C-FC19-B76E-6F89-675436A16C80}"/>
          </ac:grpSpMkLst>
        </pc:grpChg>
        <pc:grpChg chg="del">
          <ac:chgData name="NGUYEN PHAM ANH THU" userId="baf72463-252b-4d5f-a6ca-5a6327a9888d" providerId="ADAL" clId="{A1F71C90-D985-4A87-91DE-AC3F7B0FE3AA}" dt="2022-06-25T04:36:51.038" v="3654" actId="478"/>
          <ac:grpSpMkLst>
            <pc:docMk/>
            <pc:sldMk cId="2968772465" sldId="268"/>
            <ac:grpSpMk id="20" creationId="{12B784D9-C734-6AD3-3A22-B40146C39022}"/>
          </ac:grpSpMkLst>
        </pc:grpChg>
        <pc:grpChg chg="del">
          <ac:chgData name="NGUYEN PHAM ANH THU" userId="baf72463-252b-4d5f-a6ca-5a6327a9888d" providerId="ADAL" clId="{A1F71C90-D985-4A87-91DE-AC3F7B0FE3AA}" dt="2022-06-25T04:36:54.296" v="3655" actId="478"/>
          <ac:grpSpMkLst>
            <pc:docMk/>
            <pc:sldMk cId="2968772465" sldId="268"/>
            <ac:grpSpMk id="50" creationId="{7F279154-3A7D-E3C5-3398-CF249ACFE4C5}"/>
          </ac:grpSpMkLst>
        </pc:grpChg>
        <pc:picChg chg="add mod">
          <ac:chgData name="NGUYEN PHAM ANH THU" userId="baf72463-252b-4d5f-a6ca-5a6327a9888d" providerId="ADAL" clId="{A1F71C90-D985-4A87-91DE-AC3F7B0FE3AA}" dt="2022-06-25T04:39:06.504" v="3685" actId="1076"/>
          <ac:picMkLst>
            <pc:docMk/>
            <pc:sldMk cId="2968772465" sldId="268"/>
            <ac:picMk id="26" creationId="{D4C7B145-DBDE-1E96-D20A-06327A96060A}"/>
          </ac:picMkLst>
        </pc:picChg>
      </pc:sldChg>
      <pc:sldChg chg="addSp delSp modSp add mod ord modTransition delAnim modAnim">
        <pc:chgData name="NGUYEN PHAM ANH THU" userId="baf72463-252b-4d5f-a6ca-5a6327a9888d" providerId="ADAL" clId="{A1F71C90-D985-4A87-91DE-AC3F7B0FE3AA}" dt="2022-07-14T06:05:29.774" v="5409"/>
        <pc:sldMkLst>
          <pc:docMk/>
          <pc:sldMk cId="2781875167" sldId="269"/>
        </pc:sldMkLst>
        <pc:spChg chg="del">
          <ac:chgData name="NGUYEN PHAM ANH THU" userId="baf72463-252b-4d5f-a6ca-5a6327a9888d" providerId="ADAL" clId="{A1F71C90-D985-4A87-91DE-AC3F7B0FE3AA}" dt="2022-06-25T04:40:10.333" v="3731" actId="478"/>
          <ac:spMkLst>
            <pc:docMk/>
            <pc:sldMk cId="2781875167" sldId="269"/>
            <ac:spMk id="10" creationId="{1282B478-25B9-2B89-7746-CF77ECCCC0F1}"/>
          </ac:spMkLst>
        </pc:spChg>
        <pc:spChg chg="mod">
          <ac:chgData name="NGUYEN PHAM ANH THU" userId="baf72463-252b-4d5f-a6ca-5a6327a9888d" providerId="ADAL" clId="{A1F71C90-D985-4A87-91DE-AC3F7B0FE3AA}" dt="2022-07-14T06:05:19.331" v="5405"/>
          <ac:spMkLst>
            <pc:docMk/>
            <pc:sldMk cId="2781875167" sldId="269"/>
            <ac:spMk id="15" creationId="{2F22280E-36F4-8AD3-8A03-EAE4287EFB15}"/>
          </ac:spMkLst>
        </pc:spChg>
        <pc:grpChg chg="add del mod">
          <ac:chgData name="NGUYEN PHAM ANH THU" userId="baf72463-252b-4d5f-a6ca-5a6327a9888d" providerId="ADAL" clId="{A1F71C90-D985-4A87-91DE-AC3F7B0FE3AA}" dt="2022-07-14T06:05:26.354" v="5407" actId="478"/>
          <ac:grpSpMkLst>
            <pc:docMk/>
            <pc:sldMk cId="2781875167" sldId="269"/>
            <ac:grpSpMk id="7" creationId="{2D5282D3-F2F0-2C7C-763C-818000EB3040}"/>
          </ac:grpSpMkLst>
        </pc:grpChg>
        <pc:grpChg chg="add mod">
          <ac:chgData name="NGUYEN PHAM ANH THU" userId="baf72463-252b-4d5f-a6ca-5a6327a9888d" providerId="ADAL" clId="{A1F71C90-D985-4A87-91DE-AC3F7B0FE3AA}" dt="2022-07-14T06:05:28.184" v="5408" actId="1076"/>
          <ac:grpSpMkLst>
            <pc:docMk/>
            <pc:sldMk cId="2781875167" sldId="269"/>
            <ac:grpSpMk id="13" creationId="{5165789B-7042-596D-B264-A54C6B8A537F}"/>
          </ac:grpSpMkLst>
        </pc:grpChg>
        <pc:grpChg chg="mod">
          <ac:chgData name="NGUYEN PHAM ANH THU" userId="baf72463-252b-4d5f-a6ca-5a6327a9888d" providerId="ADAL" clId="{A1F71C90-D985-4A87-91DE-AC3F7B0FE3AA}" dt="2022-07-14T06:05:19.331" v="5405"/>
          <ac:grpSpMkLst>
            <pc:docMk/>
            <pc:sldMk cId="2781875167" sldId="269"/>
            <ac:grpSpMk id="14" creationId="{9AB3EFE0-B4FE-529A-5AAF-440775B98EFC}"/>
          </ac:grpSpMkLst>
        </pc:grpChg>
        <pc:picChg chg="add del">
          <ac:chgData name="NGUYEN PHAM ANH THU" userId="baf72463-252b-4d5f-a6ca-5a6327a9888d" providerId="ADAL" clId="{A1F71C90-D985-4A87-91DE-AC3F7B0FE3AA}" dt="2022-06-25T04:44:58.117" v="3788" actId="478"/>
          <ac:picMkLst>
            <pc:docMk/>
            <pc:sldMk cId="2781875167" sldId="269"/>
            <ac:picMk id="3" creationId="{68DBE20B-6117-16D9-2EB4-0F227D7A701C}"/>
          </ac:picMkLst>
        </pc:picChg>
        <pc:picChg chg="mod">
          <ac:chgData name="NGUYEN PHAM ANH THU" userId="baf72463-252b-4d5f-a6ca-5a6327a9888d" providerId="ADAL" clId="{A1F71C90-D985-4A87-91DE-AC3F7B0FE3AA}" dt="2022-07-14T05:53:39.770" v="5315"/>
          <ac:picMkLst>
            <pc:docMk/>
            <pc:sldMk cId="2781875167" sldId="269"/>
            <ac:picMk id="8" creationId="{5B98371B-F375-8987-4042-F19E64387CB4}"/>
          </ac:picMkLst>
        </pc:picChg>
        <pc:picChg chg="mod">
          <ac:chgData name="NGUYEN PHAM ANH THU" userId="baf72463-252b-4d5f-a6ca-5a6327a9888d" providerId="ADAL" clId="{A1F71C90-D985-4A87-91DE-AC3F7B0FE3AA}" dt="2022-07-14T05:53:39.770" v="5315"/>
          <ac:picMkLst>
            <pc:docMk/>
            <pc:sldMk cId="2781875167" sldId="269"/>
            <ac:picMk id="10" creationId="{D3F53582-97FC-E5ED-C401-EDB6B7A0596A}"/>
          </ac:picMkLst>
        </pc:picChg>
        <pc:picChg chg="mod">
          <ac:chgData name="NGUYEN PHAM ANH THU" userId="baf72463-252b-4d5f-a6ca-5a6327a9888d" providerId="ADAL" clId="{A1F71C90-D985-4A87-91DE-AC3F7B0FE3AA}" dt="2022-07-14T05:53:39.770" v="5315"/>
          <ac:picMkLst>
            <pc:docMk/>
            <pc:sldMk cId="2781875167" sldId="269"/>
            <ac:picMk id="12" creationId="{63B7F0F0-196B-C15B-02D7-0288BD7BFB7D}"/>
          </ac:picMkLst>
        </pc:picChg>
        <pc:picChg chg="mod">
          <ac:chgData name="NGUYEN PHAM ANH THU" userId="baf72463-252b-4d5f-a6ca-5a6327a9888d" providerId="ADAL" clId="{A1F71C90-D985-4A87-91DE-AC3F7B0FE3AA}" dt="2022-07-14T06:05:19.331" v="5405"/>
          <ac:picMkLst>
            <pc:docMk/>
            <pc:sldMk cId="2781875167" sldId="269"/>
            <ac:picMk id="16" creationId="{72F88919-F648-67EE-1364-ADCF83722436}"/>
          </ac:picMkLst>
        </pc:picChg>
        <pc:picChg chg="mod">
          <ac:chgData name="NGUYEN PHAM ANH THU" userId="baf72463-252b-4d5f-a6ca-5a6327a9888d" providerId="ADAL" clId="{A1F71C90-D985-4A87-91DE-AC3F7B0FE3AA}" dt="2022-07-14T06:05:19.331" v="5405"/>
          <ac:picMkLst>
            <pc:docMk/>
            <pc:sldMk cId="2781875167" sldId="269"/>
            <ac:picMk id="17" creationId="{C5F244BE-2891-5703-9FB7-CDC1B173FD65}"/>
          </ac:picMkLst>
        </pc:picChg>
        <pc:picChg chg="mod">
          <ac:chgData name="NGUYEN PHAM ANH THU" userId="baf72463-252b-4d5f-a6ca-5a6327a9888d" providerId="ADAL" clId="{A1F71C90-D985-4A87-91DE-AC3F7B0FE3AA}" dt="2022-07-14T06:05:19.331" v="5405"/>
          <ac:picMkLst>
            <pc:docMk/>
            <pc:sldMk cId="2781875167" sldId="269"/>
            <ac:picMk id="18" creationId="{482A5064-EB7E-FB96-7C38-C5C175A22290}"/>
          </ac:picMkLst>
        </pc:picChg>
        <pc:picChg chg="del mod">
          <ac:chgData name="NGUYEN PHAM ANH THU" userId="baf72463-252b-4d5f-a6ca-5a6327a9888d" providerId="ADAL" clId="{A1F71C90-D985-4A87-91DE-AC3F7B0FE3AA}" dt="2022-07-14T05:53:45.453" v="5317" actId="478"/>
          <ac:picMkLst>
            <pc:docMk/>
            <pc:sldMk cId="2781875167" sldId="269"/>
            <ac:picMk id="50" creationId="{E8CB4380-6769-6799-5125-7081E7BCE12D}"/>
          </ac:picMkLst>
        </pc:picChg>
      </pc:sldChg>
      <pc:sldChg chg="addSp delSp modSp add del mod ord modTransition delAnim modAnim">
        <pc:chgData name="NGUYEN PHAM ANH THU" userId="baf72463-252b-4d5f-a6ca-5a6327a9888d" providerId="ADAL" clId="{A1F71C90-D985-4A87-91DE-AC3F7B0FE3AA}" dt="2022-06-26T06:36:36.747" v="5192"/>
        <pc:sldMkLst>
          <pc:docMk/>
          <pc:sldMk cId="1759347788" sldId="270"/>
        </pc:sldMkLst>
        <pc:spChg chg="add del mod">
          <ac:chgData name="NGUYEN PHAM ANH THU" userId="baf72463-252b-4d5f-a6ca-5a6327a9888d" providerId="ADAL" clId="{A1F71C90-D985-4A87-91DE-AC3F7B0FE3AA}" dt="2022-06-25T04:42:39.665" v="3784" actId="14100"/>
          <ac:spMkLst>
            <pc:docMk/>
            <pc:sldMk cId="1759347788" sldId="270"/>
            <ac:spMk id="2" creationId="{685F8326-026B-03C7-BAFC-B6C704879F63}"/>
          </ac:spMkLst>
        </pc:spChg>
        <pc:spChg chg="add del">
          <ac:chgData name="NGUYEN PHAM ANH THU" userId="baf72463-252b-4d5f-a6ca-5a6327a9888d" providerId="ADAL" clId="{A1F71C90-D985-4A87-91DE-AC3F7B0FE3AA}" dt="2022-06-25T04:42:16.342" v="3759" actId="478"/>
          <ac:spMkLst>
            <pc:docMk/>
            <pc:sldMk cId="1759347788" sldId="270"/>
            <ac:spMk id="3" creationId="{93C56430-86DD-44B6-CCD1-2CB828014A9C}"/>
          </ac:spMkLst>
        </pc:spChg>
        <pc:spChg chg="add del">
          <ac:chgData name="NGUYEN PHAM ANH THU" userId="baf72463-252b-4d5f-a6ca-5a6327a9888d" providerId="ADAL" clId="{A1F71C90-D985-4A87-91DE-AC3F7B0FE3AA}" dt="2022-06-25T04:42:16.342" v="3759" actId="478"/>
          <ac:spMkLst>
            <pc:docMk/>
            <pc:sldMk cId="1759347788" sldId="270"/>
            <ac:spMk id="4" creationId="{194874CB-E2F6-1005-31C3-23AF37BC00B6}"/>
          </ac:spMkLst>
        </pc:spChg>
        <pc:spChg chg="mod">
          <ac:chgData name="NGUYEN PHAM ANH THU" userId="baf72463-252b-4d5f-a6ca-5a6327a9888d" providerId="ADAL" clId="{A1F71C90-D985-4A87-91DE-AC3F7B0FE3AA}" dt="2022-06-25T04:42:36.723" v="3783" actId="1076"/>
          <ac:spMkLst>
            <pc:docMk/>
            <pc:sldMk cId="1759347788" sldId="270"/>
            <ac:spMk id="6" creationId="{DD0A3C0C-BCA0-D894-5470-A8CCC3B4B8DF}"/>
          </ac:spMkLst>
        </pc:spChg>
        <pc:spChg chg="add del">
          <ac:chgData name="NGUYEN PHAM ANH THU" userId="baf72463-252b-4d5f-a6ca-5a6327a9888d" providerId="ADAL" clId="{A1F71C90-D985-4A87-91DE-AC3F7B0FE3AA}" dt="2022-06-25T04:42:16.342" v="3759" actId="478"/>
          <ac:spMkLst>
            <pc:docMk/>
            <pc:sldMk cId="1759347788" sldId="270"/>
            <ac:spMk id="7" creationId="{11F6C698-EF67-41AB-B88F-35737ED51FF8}"/>
          </ac:spMkLst>
        </pc:spChg>
        <pc:spChg chg="add del">
          <ac:chgData name="NGUYEN PHAM ANH THU" userId="baf72463-252b-4d5f-a6ca-5a6327a9888d" providerId="ADAL" clId="{A1F71C90-D985-4A87-91DE-AC3F7B0FE3AA}" dt="2022-06-25T04:42:17.613" v="3760" actId="478"/>
          <ac:spMkLst>
            <pc:docMk/>
            <pc:sldMk cId="1759347788" sldId="270"/>
            <ac:spMk id="14" creationId="{ADE0A29D-7F0F-8EA2-D604-034B9EA1DA76}"/>
          </ac:spMkLst>
        </pc:spChg>
        <pc:spChg chg="mod">
          <ac:chgData name="NGUYEN PHAM ANH THU" userId="baf72463-252b-4d5f-a6ca-5a6327a9888d" providerId="ADAL" clId="{A1F71C90-D985-4A87-91DE-AC3F7B0FE3AA}" dt="2022-06-25T04:47:34.065" v="3878" actId="14100"/>
          <ac:spMkLst>
            <pc:docMk/>
            <pc:sldMk cId="1759347788" sldId="270"/>
            <ac:spMk id="24" creationId="{6D593552-DF09-C6F4-99E6-4778AA9F86A8}"/>
          </ac:spMkLst>
        </pc:spChg>
        <pc:spChg chg="mod">
          <ac:chgData name="NGUYEN PHAM ANH THU" userId="baf72463-252b-4d5f-a6ca-5a6327a9888d" providerId="ADAL" clId="{A1F71C90-D985-4A87-91DE-AC3F7B0FE3AA}" dt="2022-06-25T04:48:27.201" v="4008" actId="14100"/>
          <ac:spMkLst>
            <pc:docMk/>
            <pc:sldMk cId="1759347788" sldId="270"/>
            <ac:spMk id="29" creationId="{53ADCB69-DCBA-36B7-4068-685A92E7A512}"/>
          </ac:spMkLst>
        </pc:spChg>
        <pc:spChg chg="mod">
          <ac:chgData name="NGUYEN PHAM ANH THU" userId="baf72463-252b-4d5f-a6ca-5a6327a9888d" providerId="ADAL" clId="{A1F71C90-D985-4A87-91DE-AC3F7B0FE3AA}" dt="2022-06-25T04:48:48.643" v="4015"/>
          <ac:spMkLst>
            <pc:docMk/>
            <pc:sldMk cId="1759347788" sldId="270"/>
            <ac:spMk id="32" creationId="{2D61EB1C-D664-96A1-657E-7612C92046B6}"/>
          </ac:spMkLst>
        </pc:spChg>
        <pc:spChg chg="mod">
          <ac:chgData name="NGUYEN PHAM ANH THU" userId="baf72463-252b-4d5f-a6ca-5a6327a9888d" providerId="ADAL" clId="{A1F71C90-D985-4A87-91DE-AC3F7B0FE3AA}" dt="2022-06-25T04:42:32.255" v="3781" actId="20577"/>
          <ac:spMkLst>
            <pc:docMk/>
            <pc:sldMk cId="1759347788" sldId="270"/>
            <ac:spMk id="44" creationId="{A173FB57-3891-8C5A-F1EF-05BEE9647A0D}"/>
          </ac:spMkLst>
        </pc:spChg>
        <pc:spChg chg="add del">
          <ac:chgData name="NGUYEN PHAM ANH THU" userId="baf72463-252b-4d5f-a6ca-5a6327a9888d" providerId="ADAL" clId="{A1F71C90-D985-4A87-91DE-AC3F7B0FE3AA}" dt="2022-06-25T04:42:16.342" v="3759" actId="478"/>
          <ac:spMkLst>
            <pc:docMk/>
            <pc:sldMk cId="1759347788" sldId="270"/>
            <ac:spMk id="47" creationId="{1CDEA9B7-95D0-BF79-95DF-9DB87824B6F7}"/>
          </ac:spMkLst>
        </pc:spChg>
        <pc:grpChg chg="add del">
          <ac:chgData name="NGUYEN PHAM ANH THU" userId="baf72463-252b-4d5f-a6ca-5a6327a9888d" providerId="ADAL" clId="{A1F71C90-D985-4A87-91DE-AC3F7B0FE3AA}" dt="2022-06-25T04:42:16.342" v="3759" actId="478"/>
          <ac:grpSpMkLst>
            <pc:docMk/>
            <pc:sldMk cId="1759347788" sldId="270"/>
            <ac:grpSpMk id="11" creationId="{890DC0FE-5CAE-648C-0711-0D94D48F6F96}"/>
          </ac:grpSpMkLst>
        </pc:grpChg>
        <pc:grpChg chg="add del">
          <ac:chgData name="NGUYEN PHAM ANH THU" userId="baf72463-252b-4d5f-a6ca-5a6327a9888d" providerId="ADAL" clId="{A1F71C90-D985-4A87-91DE-AC3F7B0FE3AA}" dt="2022-06-25T04:42:16.342" v="3759" actId="478"/>
          <ac:grpSpMkLst>
            <pc:docMk/>
            <pc:sldMk cId="1759347788" sldId="270"/>
            <ac:grpSpMk id="19" creationId="{1BC98B6C-FC19-B76E-6F89-675436A16C80}"/>
          </ac:grpSpMkLst>
        </pc:grpChg>
        <pc:grpChg chg="add mod">
          <ac:chgData name="NGUYEN PHAM ANH THU" userId="baf72463-252b-4d5f-a6ca-5a6327a9888d" providerId="ADAL" clId="{A1F71C90-D985-4A87-91DE-AC3F7B0FE3AA}" dt="2022-06-25T04:49:46.994" v="4029" actId="1076"/>
          <ac:grpSpMkLst>
            <pc:docMk/>
            <pc:sldMk cId="1759347788" sldId="270"/>
            <ac:grpSpMk id="23" creationId="{978F9DB1-7192-4604-89B6-F36E929855FE}"/>
          </ac:grpSpMkLst>
        </pc:grpChg>
        <pc:grpChg chg="add mod">
          <ac:chgData name="NGUYEN PHAM ANH THU" userId="baf72463-252b-4d5f-a6ca-5a6327a9888d" providerId="ADAL" clId="{A1F71C90-D985-4A87-91DE-AC3F7B0FE3AA}" dt="2022-06-25T04:49:39.817" v="4026" actId="1076"/>
          <ac:grpSpMkLst>
            <pc:docMk/>
            <pc:sldMk cId="1759347788" sldId="270"/>
            <ac:grpSpMk id="28" creationId="{76D10355-FAC9-04CC-7DAF-A1A61ABA9272}"/>
          </ac:grpSpMkLst>
        </pc:grpChg>
        <pc:grpChg chg="add del mod">
          <ac:chgData name="NGUYEN PHAM ANH THU" userId="baf72463-252b-4d5f-a6ca-5a6327a9888d" providerId="ADAL" clId="{A1F71C90-D985-4A87-91DE-AC3F7B0FE3AA}" dt="2022-06-25T04:49:29.527" v="4022" actId="478"/>
          <ac:grpSpMkLst>
            <pc:docMk/>
            <pc:sldMk cId="1759347788" sldId="270"/>
            <ac:grpSpMk id="31" creationId="{12461B57-651D-9014-9066-7FACC0111A2C}"/>
          </ac:grpSpMkLst>
        </pc:grpChg>
        <pc:grpChg chg="mod">
          <ac:chgData name="NGUYEN PHAM ANH THU" userId="baf72463-252b-4d5f-a6ca-5a6327a9888d" providerId="ADAL" clId="{A1F71C90-D985-4A87-91DE-AC3F7B0FE3AA}" dt="2022-06-25T04:48:48.643" v="4015"/>
          <ac:grpSpMkLst>
            <pc:docMk/>
            <pc:sldMk cId="1759347788" sldId="270"/>
            <ac:grpSpMk id="33" creationId="{8C370C6D-32B4-4C72-BA7A-29AD95AE0A0E}"/>
          </ac:grpSpMkLst>
        </pc:grpChg>
        <pc:picChg chg="add del mod">
          <ac:chgData name="NGUYEN PHAM ANH THU" userId="baf72463-252b-4d5f-a6ca-5a6327a9888d" providerId="ADAL" clId="{A1F71C90-D985-4A87-91DE-AC3F7B0FE3AA}" dt="2022-06-25T04:45:07.024" v="3791" actId="478"/>
          <ac:picMkLst>
            <pc:docMk/>
            <pc:sldMk cId="1759347788" sldId="270"/>
            <ac:picMk id="12" creationId="{1FED17BE-51D3-5C56-EE23-44866DAF11DF}"/>
          </ac:picMkLst>
        </pc:picChg>
        <pc:picChg chg="add mod modCrop">
          <ac:chgData name="NGUYEN PHAM ANH THU" userId="baf72463-252b-4d5f-a6ca-5a6327a9888d" providerId="ADAL" clId="{A1F71C90-D985-4A87-91DE-AC3F7B0FE3AA}" dt="2022-06-25T04:49:45.657" v="4028" actId="1076"/>
          <ac:picMkLst>
            <pc:docMk/>
            <pc:sldMk cId="1759347788" sldId="270"/>
            <ac:picMk id="16" creationId="{5B925E5A-2776-AF76-6DE7-3AB48F595FA5}"/>
          </ac:picMkLst>
        </pc:picChg>
        <pc:picChg chg="add del">
          <ac:chgData name="NGUYEN PHAM ANH THU" userId="baf72463-252b-4d5f-a6ca-5a6327a9888d" providerId="ADAL" clId="{A1F71C90-D985-4A87-91DE-AC3F7B0FE3AA}" dt="2022-06-25T04:42:16.342" v="3759" actId="478"/>
          <ac:picMkLst>
            <pc:docMk/>
            <pc:sldMk cId="1759347788" sldId="270"/>
            <ac:picMk id="26" creationId="{D4C7B145-DBDE-1E96-D20A-06327A96060A}"/>
          </ac:picMkLst>
        </pc:picChg>
        <pc:picChg chg="mod">
          <ac:chgData name="NGUYEN PHAM ANH THU" userId="baf72463-252b-4d5f-a6ca-5a6327a9888d" providerId="ADAL" clId="{A1F71C90-D985-4A87-91DE-AC3F7B0FE3AA}" dt="2022-06-25T04:47:31.712" v="3877" actId="1076"/>
          <ac:picMkLst>
            <pc:docMk/>
            <pc:sldMk cId="1759347788" sldId="270"/>
            <ac:picMk id="27" creationId="{8C42D236-C246-8478-9C47-7B54CA5F6EE3}"/>
          </ac:picMkLst>
        </pc:picChg>
        <pc:picChg chg="mod">
          <ac:chgData name="NGUYEN PHAM ANH THU" userId="baf72463-252b-4d5f-a6ca-5a6327a9888d" providerId="ADAL" clId="{A1F71C90-D985-4A87-91DE-AC3F7B0FE3AA}" dt="2022-06-25T04:48:34.002" v="4011" actId="1076"/>
          <ac:picMkLst>
            <pc:docMk/>
            <pc:sldMk cId="1759347788" sldId="270"/>
            <ac:picMk id="30" creationId="{DE55F36A-E644-CD3E-5C63-7AEF3AF7D6E4}"/>
          </ac:picMkLst>
        </pc:picChg>
        <pc:picChg chg="mod">
          <ac:chgData name="NGUYEN PHAM ANH THU" userId="baf72463-252b-4d5f-a6ca-5a6327a9888d" providerId="ADAL" clId="{A1F71C90-D985-4A87-91DE-AC3F7B0FE3AA}" dt="2022-06-25T04:48:48.643" v="4015"/>
          <ac:picMkLst>
            <pc:docMk/>
            <pc:sldMk cId="1759347788" sldId="270"/>
            <ac:picMk id="34" creationId="{66C50820-8DFC-1FF9-9A33-611C8FC01045}"/>
          </ac:picMkLst>
        </pc:picChg>
        <pc:picChg chg="mod">
          <ac:chgData name="NGUYEN PHAM ANH THU" userId="baf72463-252b-4d5f-a6ca-5a6327a9888d" providerId="ADAL" clId="{A1F71C90-D985-4A87-91DE-AC3F7B0FE3AA}" dt="2022-06-25T04:48:48.643" v="4015"/>
          <ac:picMkLst>
            <pc:docMk/>
            <pc:sldMk cId="1759347788" sldId="270"/>
            <ac:picMk id="35" creationId="{CB44433E-DA2B-BD80-EB36-F421C252C6B7}"/>
          </ac:picMkLst>
        </pc:picChg>
      </pc:sldChg>
      <pc:sldChg chg="addSp delSp modSp add mod modTransition delAnim modAnim">
        <pc:chgData name="NGUYEN PHAM ANH THU" userId="baf72463-252b-4d5f-a6ca-5a6327a9888d" providerId="ADAL" clId="{A1F71C90-D985-4A87-91DE-AC3F7B0FE3AA}" dt="2022-06-26T06:44:02.822" v="5248"/>
        <pc:sldMkLst>
          <pc:docMk/>
          <pc:sldMk cId="3848087630" sldId="271"/>
        </pc:sldMkLst>
        <pc:spChg chg="add mod">
          <ac:chgData name="NGUYEN PHAM ANH THU" userId="baf72463-252b-4d5f-a6ca-5a6327a9888d" providerId="ADAL" clId="{A1F71C90-D985-4A87-91DE-AC3F7B0FE3AA}" dt="2022-06-25T04:51:02.036" v="4124" actId="114"/>
          <ac:spMkLst>
            <pc:docMk/>
            <pc:sldMk cId="3848087630" sldId="271"/>
            <ac:spMk id="3" creationId="{2D716F66-6BF7-B6CF-2F41-4AFA78A7BE38}"/>
          </ac:spMkLst>
        </pc:spChg>
        <pc:spChg chg="mod">
          <ac:chgData name="NGUYEN PHAM ANH THU" userId="baf72463-252b-4d5f-a6ca-5a6327a9888d" providerId="ADAL" clId="{A1F71C90-D985-4A87-91DE-AC3F7B0FE3AA}" dt="2022-06-25T04:49:59.636" v="4033"/>
          <ac:spMkLst>
            <pc:docMk/>
            <pc:sldMk cId="3848087630" sldId="271"/>
            <ac:spMk id="14" creationId="{96983A53-883F-02BC-A03E-D7D39AAC1ECF}"/>
          </ac:spMkLst>
        </pc:spChg>
        <pc:grpChg chg="add mod">
          <ac:chgData name="NGUYEN PHAM ANH THU" userId="baf72463-252b-4d5f-a6ca-5a6327a9888d" providerId="ADAL" clId="{A1F71C90-D985-4A87-91DE-AC3F7B0FE3AA}" dt="2022-06-25T04:50:03.280" v="4034" actId="1076"/>
          <ac:grpSpMkLst>
            <pc:docMk/>
            <pc:sldMk cId="3848087630" sldId="271"/>
            <ac:grpSpMk id="13" creationId="{05BB4F21-7A3B-F9C5-E1B1-216068EDBCA4}"/>
          </ac:grpSpMkLst>
        </pc:grpChg>
        <pc:grpChg chg="mod">
          <ac:chgData name="NGUYEN PHAM ANH THU" userId="baf72463-252b-4d5f-a6ca-5a6327a9888d" providerId="ADAL" clId="{A1F71C90-D985-4A87-91DE-AC3F7B0FE3AA}" dt="2022-06-25T04:49:59.636" v="4033"/>
          <ac:grpSpMkLst>
            <pc:docMk/>
            <pc:sldMk cId="3848087630" sldId="271"/>
            <ac:grpSpMk id="15" creationId="{122A838F-8621-6F77-2AA0-C1316869AA2B}"/>
          </ac:grpSpMkLst>
        </pc:grpChg>
        <pc:grpChg chg="del">
          <ac:chgData name="NGUYEN PHAM ANH THU" userId="baf72463-252b-4d5f-a6ca-5a6327a9888d" providerId="ADAL" clId="{A1F71C90-D985-4A87-91DE-AC3F7B0FE3AA}" dt="2022-06-25T04:49:52.059" v="4031" actId="478"/>
          <ac:grpSpMkLst>
            <pc:docMk/>
            <pc:sldMk cId="3848087630" sldId="271"/>
            <ac:grpSpMk id="23" creationId="{978F9DB1-7192-4604-89B6-F36E929855FE}"/>
          </ac:grpSpMkLst>
        </pc:grpChg>
        <pc:grpChg chg="del">
          <ac:chgData name="NGUYEN PHAM ANH THU" userId="baf72463-252b-4d5f-a6ca-5a6327a9888d" providerId="ADAL" clId="{A1F71C90-D985-4A87-91DE-AC3F7B0FE3AA}" dt="2022-06-25T04:49:52.059" v="4031" actId="478"/>
          <ac:grpSpMkLst>
            <pc:docMk/>
            <pc:sldMk cId="3848087630" sldId="271"/>
            <ac:grpSpMk id="28" creationId="{76D10355-FAC9-04CC-7DAF-A1A61ABA9272}"/>
          </ac:grpSpMkLst>
        </pc:grpChg>
        <pc:picChg chg="mod">
          <ac:chgData name="NGUYEN PHAM ANH THU" userId="baf72463-252b-4d5f-a6ca-5a6327a9888d" providerId="ADAL" clId="{A1F71C90-D985-4A87-91DE-AC3F7B0FE3AA}" dt="2022-06-25T04:50:04.905" v="4035" actId="14100"/>
          <ac:picMkLst>
            <pc:docMk/>
            <pc:sldMk cId="3848087630" sldId="271"/>
            <ac:picMk id="16" creationId="{5B925E5A-2776-AF76-6DE7-3AB48F595FA5}"/>
          </ac:picMkLst>
        </pc:picChg>
        <pc:picChg chg="mod">
          <ac:chgData name="NGUYEN PHAM ANH THU" userId="baf72463-252b-4d5f-a6ca-5a6327a9888d" providerId="ADAL" clId="{A1F71C90-D985-4A87-91DE-AC3F7B0FE3AA}" dt="2022-06-25T04:49:59.636" v="4033"/>
          <ac:picMkLst>
            <pc:docMk/>
            <pc:sldMk cId="3848087630" sldId="271"/>
            <ac:picMk id="17" creationId="{FFA0426A-37AC-EFB4-470C-E17770F49421}"/>
          </ac:picMkLst>
        </pc:picChg>
        <pc:picChg chg="mod">
          <ac:chgData name="NGUYEN PHAM ANH THU" userId="baf72463-252b-4d5f-a6ca-5a6327a9888d" providerId="ADAL" clId="{A1F71C90-D985-4A87-91DE-AC3F7B0FE3AA}" dt="2022-06-25T04:49:59.636" v="4033"/>
          <ac:picMkLst>
            <pc:docMk/>
            <pc:sldMk cId="3848087630" sldId="271"/>
            <ac:picMk id="18" creationId="{5AF1968A-C958-13D9-8152-0A22172D0A6A}"/>
          </ac:picMkLst>
        </pc:picChg>
      </pc:sldChg>
      <pc:sldChg chg="addSp delSp modSp add mod modTransition delAnim">
        <pc:chgData name="NGUYEN PHAM ANH THU" userId="baf72463-252b-4d5f-a6ca-5a6327a9888d" providerId="ADAL" clId="{A1F71C90-D985-4A87-91DE-AC3F7B0FE3AA}" dt="2022-06-26T06:36:36.747" v="5192"/>
        <pc:sldMkLst>
          <pc:docMk/>
          <pc:sldMk cId="3786574333" sldId="272"/>
        </pc:sldMkLst>
        <pc:spChg chg="del">
          <ac:chgData name="NGUYEN PHAM ANH THU" userId="baf72463-252b-4d5f-a6ca-5a6327a9888d" providerId="ADAL" clId="{A1F71C90-D985-4A87-91DE-AC3F7B0FE3AA}" dt="2022-06-25T04:51:17.723" v="4126" actId="478"/>
          <ac:spMkLst>
            <pc:docMk/>
            <pc:sldMk cId="3786574333" sldId="272"/>
            <ac:spMk id="3" creationId="{2D716F66-6BF7-B6CF-2F41-4AFA78A7BE38}"/>
          </ac:spMkLst>
        </pc:spChg>
        <pc:spChg chg="add mod">
          <ac:chgData name="NGUYEN PHAM ANH THU" userId="baf72463-252b-4d5f-a6ca-5a6327a9888d" providerId="ADAL" clId="{A1F71C90-D985-4A87-91DE-AC3F7B0FE3AA}" dt="2022-06-25T04:51:47.232" v="4136" actId="1076"/>
          <ac:spMkLst>
            <pc:docMk/>
            <pc:sldMk cId="3786574333" sldId="272"/>
            <ac:spMk id="20" creationId="{24E1291D-4960-F95A-FC4A-25BA540EE2B0}"/>
          </ac:spMkLst>
        </pc:spChg>
        <pc:grpChg chg="del">
          <ac:chgData name="NGUYEN PHAM ANH THU" userId="baf72463-252b-4d5f-a6ca-5a6327a9888d" providerId="ADAL" clId="{A1F71C90-D985-4A87-91DE-AC3F7B0FE3AA}" dt="2022-06-25T04:51:17.723" v="4126" actId="478"/>
          <ac:grpSpMkLst>
            <pc:docMk/>
            <pc:sldMk cId="3786574333" sldId="272"/>
            <ac:grpSpMk id="13" creationId="{05BB4F21-7A3B-F9C5-E1B1-216068EDBCA4}"/>
          </ac:grpSpMkLst>
        </pc:grpChg>
        <pc:picChg chg="mod">
          <ac:chgData name="NGUYEN PHAM ANH THU" userId="baf72463-252b-4d5f-a6ca-5a6327a9888d" providerId="ADAL" clId="{A1F71C90-D985-4A87-91DE-AC3F7B0FE3AA}" dt="2022-06-25T04:51:52.440" v="4139" actId="14100"/>
          <ac:picMkLst>
            <pc:docMk/>
            <pc:sldMk cId="3786574333" sldId="272"/>
            <ac:picMk id="16" creationId="{5B925E5A-2776-AF76-6DE7-3AB48F595FA5}"/>
          </ac:picMkLst>
        </pc:picChg>
        <pc:picChg chg="add mod">
          <ac:chgData name="NGUYEN PHAM ANH THU" userId="baf72463-252b-4d5f-a6ca-5a6327a9888d" providerId="ADAL" clId="{A1F71C90-D985-4A87-91DE-AC3F7B0FE3AA}" dt="2022-06-25T04:51:42.337" v="4134" actId="1076"/>
          <ac:picMkLst>
            <pc:docMk/>
            <pc:sldMk cId="3786574333" sldId="272"/>
            <ac:picMk id="19" creationId="{0B84784F-B9A4-17B2-EC2B-172206E38981}"/>
          </ac:picMkLst>
        </pc:picChg>
      </pc:sldChg>
      <pc:sldChg chg="addSp delSp modSp add mod ord modTransition delAnim modAnim">
        <pc:chgData name="NGUYEN PHAM ANH THU" userId="baf72463-252b-4d5f-a6ca-5a6327a9888d" providerId="ADAL" clId="{A1F71C90-D985-4A87-91DE-AC3F7B0FE3AA}" dt="2022-07-14T06:05:53.056" v="5414"/>
        <pc:sldMkLst>
          <pc:docMk/>
          <pc:sldMk cId="784646859" sldId="273"/>
        </pc:sldMkLst>
        <pc:spChg chg="mod">
          <ac:chgData name="NGUYEN PHAM ANH THU" userId="baf72463-252b-4d5f-a6ca-5a6327a9888d" providerId="ADAL" clId="{A1F71C90-D985-4A87-91DE-AC3F7B0FE3AA}" dt="2022-07-14T06:05:42.359" v="5410"/>
          <ac:spMkLst>
            <pc:docMk/>
            <pc:sldMk cId="784646859" sldId="273"/>
            <ac:spMk id="14" creationId="{98CBE735-C528-8706-CF56-F5A82EC210C5}"/>
          </ac:spMkLst>
        </pc:spChg>
        <pc:spChg chg="del mod">
          <ac:chgData name="NGUYEN PHAM ANH THU" userId="baf72463-252b-4d5f-a6ca-5a6327a9888d" providerId="ADAL" clId="{A1F71C90-D985-4A87-91DE-AC3F7B0FE3AA}" dt="2022-06-25T04:52:27.279" v="4145" actId="478"/>
          <ac:spMkLst>
            <pc:docMk/>
            <pc:sldMk cId="784646859" sldId="273"/>
            <ac:spMk id="61" creationId="{3DDA6672-6423-ACC5-1100-BAD0ED539B54}"/>
          </ac:spMkLst>
        </pc:spChg>
        <pc:grpChg chg="add del mod">
          <ac:chgData name="NGUYEN PHAM ANH THU" userId="baf72463-252b-4d5f-a6ca-5a6327a9888d" providerId="ADAL" clId="{A1F71C90-D985-4A87-91DE-AC3F7B0FE3AA}" dt="2022-07-14T06:05:49.147" v="5412" actId="478"/>
          <ac:grpSpMkLst>
            <pc:docMk/>
            <pc:sldMk cId="784646859" sldId="273"/>
            <ac:grpSpMk id="6" creationId="{A3338778-7CF6-A950-3C9C-F6BDD8963F42}"/>
          </ac:grpSpMkLst>
        </pc:grpChg>
        <pc:grpChg chg="add mod">
          <ac:chgData name="NGUYEN PHAM ANH THU" userId="baf72463-252b-4d5f-a6ca-5a6327a9888d" providerId="ADAL" clId="{A1F71C90-D985-4A87-91DE-AC3F7B0FE3AA}" dt="2022-07-14T06:05:51.515" v="5413" actId="1076"/>
          <ac:grpSpMkLst>
            <pc:docMk/>
            <pc:sldMk cId="784646859" sldId="273"/>
            <ac:grpSpMk id="12" creationId="{9112CB5C-8C9C-7EE1-94C1-4000DE4CFC43}"/>
          </ac:grpSpMkLst>
        </pc:grpChg>
        <pc:grpChg chg="mod">
          <ac:chgData name="NGUYEN PHAM ANH THU" userId="baf72463-252b-4d5f-a6ca-5a6327a9888d" providerId="ADAL" clId="{A1F71C90-D985-4A87-91DE-AC3F7B0FE3AA}" dt="2022-07-14T06:05:42.359" v="5410"/>
          <ac:grpSpMkLst>
            <pc:docMk/>
            <pc:sldMk cId="784646859" sldId="273"/>
            <ac:grpSpMk id="13" creationId="{2AC6F5F0-6D7A-5B77-6D0A-081974526087}"/>
          </ac:grpSpMkLst>
        </pc:grpChg>
        <pc:picChg chg="mod">
          <ac:chgData name="NGUYEN PHAM ANH THU" userId="baf72463-252b-4d5f-a6ca-5a6327a9888d" providerId="ADAL" clId="{A1F71C90-D985-4A87-91DE-AC3F7B0FE3AA}" dt="2022-07-14T05:53:57.547" v="5320"/>
          <ac:picMkLst>
            <pc:docMk/>
            <pc:sldMk cId="784646859" sldId="273"/>
            <ac:picMk id="7" creationId="{4C26C920-7C78-3B28-7B63-9FF7CCE7C7D9}"/>
          </ac:picMkLst>
        </pc:picChg>
        <pc:picChg chg="mod">
          <ac:chgData name="NGUYEN PHAM ANH THU" userId="baf72463-252b-4d5f-a6ca-5a6327a9888d" providerId="ADAL" clId="{A1F71C90-D985-4A87-91DE-AC3F7B0FE3AA}" dt="2022-07-14T05:53:57.547" v="5320"/>
          <ac:picMkLst>
            <pc:docMk/>
            <pc:sldMk cId="784646859" sldId="273"/>
            <ac:picMk id="8" creationId="{F3878941-D04B-7F6A-2031-B6265FC2F460}"/>
          </ac:picMkLst>
        </pc:picChg>
        <pc:picChg chg="mod">
          <ac:chgData name="NGUYEN PHAM ANH THU" userId="baf72463-252b-4d5f-a6ca-5a6327a9888d" providerId="ADAL" clId="{A1F71C90-D985-4A87-91DE-AC3F7B0FE3AA}" dt="2022-07-14T05:53:57.547" v="5320"/>
          <ac:picMkLst>
            <pc:docMk/>
            <pc:sldMk cId="784646859" sldId="273"/>
            <ac:picMk id="10" creationId="{CDAE5438-F4B8-6ABC-8C04-5CED60DC8241}"/>
          </ac:picMkLst>
        </pc:picChg>
        <pc:picChg chg="mod">
          <ac:chgData name="NGUYEN PHAM ANH THU" userId="baf72463-252b-4d5f-a6ca-5a6327a9888d" providerId="ADAL" clId="{A1F71C90-D985-4A87-91DE-AC3F7B0FE3AA}" dt="2022-07-14T06:05:42.359" v="5410"/>
          <ac:picMkLst>
            <pc:docMk/>
            <pc:sldMk cId="784646859" sldId="273"/>
            <ac:picMk id="15" creationId="{8E94F88C-7429-4D36-CDC0-2D96DDA63BC0}"/>
          </ac:picMkLst>
        </pc:picChg>
        <pc:picChg chg="mod">
          <ac:chgData name="NGUYEN PHAM ANH THU" userId="baf72463-252b-4d5f-a6ca-5a6327a9888d" providerId="ADAL" clId="{A1F71C90-D985-4A87-91DE-AC3F7B0FE3AA}" dt="2022-07-14T06:05:42.359" v="5410"/>
          <ac:picMkLst>
            <pc:docMk/>
            <pc:sldMk cId="784646859" sldId="273"/>
            <ac:picMk id="16" creationId="{5DE9068D-A097-6B1C-84F7-1B30E2B6B68A}"/>
          </ac:picMkLst>
        </pc:picChg>
        <pc:picChg chg="mod">
          <ac:chgData name="NGUYEN PHAM ANH THU" userId="baf72463-252b-4d5f-a6ca-5a6327a9888d" providerId="ADAL" clId="{A1F71C90-D985-4A87-91DE-AC3F7B0FE3AA}" dt="2022-07-14T06:05:42.359" v="5410"/>
          <ac:picMkLst>
            <pc:docMk/>
            <pc:sldMk cId="784646859" sldId="273"/>
            <ac:picMk id="17" creationId="{73DF91E9-106B-3D92-A1DE-5D55FCA8E026}"/>
          </ac:picMkLst>
        </pc:picChg>
        <pc:picChg chg="del mod">
          <ac:chgData name="NGUYEN PHAM ANH THU" userId="baf72463-252b-4d5f-a6ca-5a6327a9888d" providerId="ADAL" clId="{A1F71C90-D985-4A87-91DE-AC3F7B0FE3AA}" dt="2022-07-14T05:54:02.395" v="5322" actId="478"/>
          <ac:picMkLst>
            <pc:docMk/>
            <pc:sldMk cId="784646859" sldId="273"/>
            <ac:picMk id="50" creationId="{E8CB4380-6769-6799-5125-7081E7BCE12D}"/>
          </ac:picMkLst>
        </pc:picChg>
      </pc:sldChg>
      <pc:sldChg chg="modSp add mod ord modTransition">
        <pc:chgData name="NGUYEN PHAM ANH THU" userId="baf72463-252b-4d5f-a6ca-5a6327a9888d" providerId="ADAL" clId="{A1F71C90-D985-4A87-91DE-AC3F7B0FE3AA}" dt="2022-06-26T06:36:36.747" v="5192"/>
        <pc:sldMkLst>
          <pc:docMk/>
          <pc:sldMk cId="1812628680" sldId="274"/>
        </pc:sldMkLst>
        <pc:spChg chg="mod">
          <ac:chgData name="NGUYEN PHAM ANH THU" userId="baf72463-252b-4d5f-a6ca-5a6327a9888d" providerId="ADAL" clId="{A1F71C90-D985-4A87-91DE-AC3F7B0FE3AA}" dt="2022-06-26T02:02:24.242" v="4450" actId="403"/>
          <ac:spMkLst>
            <pc:docMk/>
            <pc:sldMk cId="1812628680" sldId="274"/>
            <ac:spMk id="56" creationId="{AA5D2C55-2617-52AC-EE17-54D57E94F7BA}"/>
          </ac:spMkLst>
        </pc:spChg>
        <pc:spChg chg="mod">
          <ac:chgData name="NGUYEN PHAM ANH THU" userId="baf72463-252b-4d5f-a6ca-5a6327a9888d" providerId="ADAL" clId="{A1F71C90-D985-4A87-91DE-AC3F7B0FE3AA}" dt="2022-06-26T02:02:24.242" v="4450" actId="403"/>
          <ac:spMkLst>
            <pc:docMk/>
            <pc:sldMk cId="1812628680" sldId="274"/>
            <ac:spMk id="57" creationId="{5334DDC0-5889-364F-E276-FA625F5D4081}"/>
          </ac:spMkLst>
        </pc:spChg>
        <pc:grpChg chg="mod">
          <ac:chgData name="NGUYEN PHAM ANH THU" userId="baf72463-252b-4d5f-a6ca-5a6327a9888d" providerId="ADAL" clId="{A1F71C90-D985-4A87-91DE-AC3F7B0FE3AA}" dt="2022-06-26T02:02:29.882" v="4451" actId="1076"/>
          <ac:grpSpMkLst>
            <pc:docMk/>
            <pc:sldMk cId="1812628680" sldId="274"/>
            <ac:grpSpMk id="55" creationId="{CBAF2A5C-3B20-1D41-2B9D-B122A597B984}"/>
          </ac:grpSpMkLst>
        </pc:grpChg>
      </pc:sldChg>
      <pc:sldChg chg="addSp delSp modSp new mod modTransition">
        <pc:chgData name="NGUYEN PHAM ANH THU" userId="baf72463-252b-4d5f-a6ca-5a6327a9888d" providerId="ADAL" clId="{A1F71C90-D985-4A87-91DE-AC3F7B0FE3AA}" dt="2022-07-14T06:06:18.680" v="5416" actId="1076"/>
        <pc:sldMkLst>
          <pc:docMk/>
          <pc:sldMk cId="1467590652" sldId="275"/>
        </pc:sldMkLst>
        <pc:spChg chg="del">
          <ac:chgData name="NGUYEN PHAM ANH THU" userId="baf72463-252b-4d5f-a6ca-5a6327a9888d" providerId="ADAL" clId="{A1F71C90-D985-4A87-91DE-AC3F7B0FE3AA}" dt="2022-06-26T03:54:24.698" v="4453" actId="478"/>
          <ac:spMkLst>
            <pc:docMk/>
            <pc:sldMk cId="1467590652" sldId="275"/>
            <ac:spMk id="2" creationId="{B8E878E6-92DE-5F50-C7E0-7F887057A47B}"/>
          </ac:spMkLst>
        </pc:spChg>
        <pc:spChg chg="del">
          <ac:chgData name="NGUYEN PHAM ANH THU" userId="baf72463-252b-4d5f-a6ca-5a6327a9888d" providerId="ADAL" clId="{A1F71C90-D985-4A87-91DE-AC3F7B0FE3AA}" dt="2022-06-26T03:54:24.698" v="4453" actId="478"/>
          <ac:spMkLst>
            <pc:docMk/>
            <pc:sldMk cId="1467590652" sldId="275"/>
            <ac:spMk id="3" creationId="{B46B4F75-1CA1-01B8-4606-58C784DC4E0F}"/>
          </ac:spMkLst>
        </pc:spChg>
        <pc:spChg chg="add mod">
          <ac:chgData name="NGUYEN PHAM ANH THU" userId="baf72463-252b-4d5f-a6ca-5a6327a9888d" providerId="ADAL" clId="{A1F71C90-D985-4A87-91DE-AC3F7B0FE3AA}" dt="2022-06-26T04:44:04.701" v="4540" actId="404"/>
          <ac:spMkLst>
            <pc:docMk/>
            <pc:sldMk cId="1467590652" sldId="275"/>
            <ac:spMk id="6" creationId="{41BE0DC9-295B-BE16-CC73-093F8F60C40C}"/>
          </ac:spMkLst>
        </pc:spChg>
        <pc:spChg chg="add mod">
          <ac:chgData name="NGUYEN PHAM ANH THU" userId="baf72463-252b-4d5f-a6ca-5a6327a9888d" providerId="ADAL" clId="{A1F71C90-D985-4A87-91DE-AC3F7B0FE3AA}" dt="2022-06-26T04:44:04.701" v="4540" actId="404"/>
          <ac:spMkLst>
            <pc:docMk/>
            <pc:sldMk cId="1467590652" sldId="275"/>
            <ac:spMk id="7" creationId="{6F1B8036-4017-AA5C-496B-B7EE31BCA2E1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9" creationId="{ECD22C80-096F-6BC0-70E6-B6FD749F538D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4" creationId="{B2D005D2-B6C4-7D7E-87D2-41A3A3767948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5" creationId="{AE66CE46-0A67-3494-AB9B-2B7B68902DCA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6" creationId="{E25BE822-BD7A-F964-C095-1077C77E5849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8" creationId="{0E82403C-2C65-3B3B-F2DB-8B510792B50E}"/>
          </ac:spMkLst>
        </pc:spChg>
        <pc:spChg chg="add mod">
          <ac:chgData name="NGUYEN PHAM ANH THU" userId="baf72463-252b-4d5f-a6ca-5a6327a9888d" providerId="ADAL" clId="{A1F71C90-D985-4A87-91DE-AC3F7B0FE3AA}" dt="2022-07-14T06:06:18.680" v="5416" actId="1076"/>
          <ac:spMkLst>
            <pc:docMk/>
            <pc:sldMk cId="1467590652" sldId="275"/>
            <ac:spMk id="19" creationId="{54C31884-B8B1-D6A3-9FCF-CCF1513E02BB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9" creationId="{661637FF-B092-71E4-72B3-F1318F979E3F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0" creationId="{84211344-014F-D08E-E202-2F48B8DFAE69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1" creationId="{603C642B-C277-A081-0634-2CA8EA79DE92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2" creationId="{BCAA333A-7D03-CB8C-6093-01581153E29A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3" creationId="{54AC3036-D19F-22D4-388A-EC4438151D49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4" creationId="{17113A31-B784-1719-7B5C-968EDF49ADEF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5" creationId="{7F762AD8-C828-930A-E5D5-0CE428FAA65F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8" creationId="{E1224A72-0AE8-1E61-E037-E918CA1BE80A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9" creationId="{2F61169D-CBDB-6575-3858-DE1AEC8DCC3B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1" creationId="{BB3CCAC1-DAE5-181D-50F7-50C052C20890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2" creationId="{CFEB7189-8C98-B02F-0FD6-78EFCF8995CE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3" creationId="{AD2097D6-C2D4-2B02-8E95-A213240C1998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4" creationId="{FF63C07A-A638-7372-ACEA-E088C72E2880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6" creationId="{77720688-55AE-44B6-4693-43BD4A0470A1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7" creationId="{56486F50-A503-79D7-40B0-0A376F7ED85F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8" creationId="{0DB2F477-D3C4-204F-A23D-6E9285A05F11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41" creationId="{9F4C4118-E8AF-43CA-E350-B4AACBB26D1D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42" creationId="{E84ED7E4-9987-9613-7C60-6A05B7B4334F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44" creationId="{8FF5FA4A-B50E-B210-E1B1-BC3DD41D0019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45" creationId="{E54E8832-B909-7131-FBAF-2BD3B1FEEE69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46" creationId="{DD01BAE3-C008-F701-5E6A-5C6A37F26745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47" creationId="{667FC267-22BD-248E-9607-8B1EA83F3DBC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48" creationId="{EB876726-B98A-1C19-C82E-2545AED17BA7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50" creationId="{1838A761-3025-DE2E-F2BD-187CFC443841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51" creationId="{5EE40942-50E5-DCAE-0823-C12EA0972A44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54" creationId="{03DB37A9-5F21-2132-9B85-2EEA0BFF1EB2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55" creationId="{095B7758-DA07-6221-FD51-277A999A6415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57" creationId="{22CBC810-8450-B9EF-B190-6FE67BFD3B9B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58" creationId="{2EB47C47-B249-B800-7511-CC0855C45D01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59" creationId="{EC540223-5AF2-877C-A89A-1978DEC8C2BA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60" creationId="{8C7B9C4E-ADF6-00C4-D863-FF4CBAD5C0AD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61" creationId="{53C4F68C-FEEA-CB47-70F0-437324A17732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62" creationId="{621B9CF3-E88E-3B58-B9A9-0C929D2875F0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63" creationId="{58FFE743-CDCB-3C4A-33E3-8BF3987450E9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64" creationId="{FDF4B156-D7F6-3A29-AE41-5AA4D1741382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65" creationId="{E3C039D7-8947-0D70-C9AE-A4E8DB22DBA8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66" creationId="{89E94C93-DD7D-FBD4-25DA-C7AF8DE1B2DA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70" creationId="{BB1C7D18-415C-DBCE-55BD-A348F292CC19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71" creationId="{A61CADB5-0D34-BF4D-4B21-1B33749FD2EA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73" creationId="{B80C9306-3A21-1FE0-0071-AC3F97C67FE1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74" creationId="{368E19A9-C3FE-8A24-AE91-780FCCC6AF1D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76" creationId="{D22F9FE5-E211-22F7-00B2-0AE9E5CFEBC6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77" creationId="{C81E2120-9227-F5E6-6B22-C705AC5736B8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79" creationId="{8435609A-15EE-FD1B-0C3E-D17EE007C198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80" creationId="{C3DF46B1-676D-9094-656B-DFAB17ABC5BB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82" creationId="{71695D22-2429-2898-507A-BBC8273928A9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83" creationId="{9838EF8B-9BB5-3581-8828-8FA6A5258DE7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84" creationId="{0DF0301E-8BA6-988E-0808-EC5079D13758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85" creationId="{A2E5E5B8-59D3-AD69-67D0-8DFB34AF55FB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86" creationId="{9E85BF6F-BAA8-72C4-1A49-208401FAAB5A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89" creationId="{DFAC8FE2-C56E-C05A-F447-57943FBA6104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90" creationId="{C45C3039-F1F3-89CB-8658-8C7DB6F9E503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92" creationId="{2724472E-E56B-D9EB-C3E2-82E986270B82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93" creationId="{FB84EF7D-047C-D2B8-225A-6C3AA9A908C9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94" creationId="{421F3195-DED2-5BF2-26BD-D40D69D9EF09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96" creationId="{690AEEB2-6AEA-1439-25D2-3C386414313E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97" creationId="{DF44FC58-0697-C2A7-80C3-0E837F98465F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98" creationId="{032B42AF-E0C7-A33A-BC86-96E927986167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99" creationId="{D6FCB218-6FC5-C82F-595F-C56C51507A17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00" creationId="{429805CE-FF29-2CBD-F3E1-D75387000682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01" creationId="{9CB1742F-6655-E712-03E9-3A9A0F3DE93B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02" creationId="{EC57585F-5A92-E8ED-49F3-335D4CBC7F82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03" creationId="{EF4396E4-5F0A-3EDF-14A4-95328956ED5A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04" creationId="{A66711C1-9E1C-3ABB-6519-2AC63F64B91D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05" creationId="{F90971EF-EE76-1777-AA1B-DD0E4C716FA8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06" creationId="{0DDA0328-37F0-E78E-B443-B1B9AEE2482C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07" creationId="{51064C2C-931B-52B3-E013-446FFA30BE0E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08" creationId="{ADF563E1-2CF1-9BA7-1BEB-24981EF97ACD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11" creationId="{EFC36AEB-7690-0B69-3E71-31336AB01784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12" creationId="{3A3F1FE0-2BDB-66BE-7115-3143E902222E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14" creationId="{3807270D-091D-74BD-B8BF-4BB63FA3C991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15" creationId="{37CEB2E7-C404-87A1-F499-1A6C73AC749B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16" creationId="{1DD33503-8CAF-46C5-8CDC-DB5EFC8ACCBE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17" creationId="{2DB00CFB-92C0-C8E9-76A8-8BC806158084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19" creationId="{58183713-FFF7-A76B-45D3-4B451C9A370F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20" creationId="{155B9334-919E-D8EC-43AE-CEE8C6837311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21" creationId="{8BFDE23D-826A-1245-86C8-6B3303DD60BC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23" creationId="{1B4ED95D-FB24-8130-5944-F3A86FCF55CE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24" creationId="{7549C49A-27D0-BDFD-B600-6BDBD0985952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27" creationId="{8800D3DB-4D31-7F24-FC26-09734591EE2B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28" creationId="{42761143-16EA-3952-18F5-13F0561E0141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30" creationId="{34449E44-4C76-BC26-CDD2-ADBE97AADF29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31" creationId="{EB59633D-B755-CBAA-F30C-88D8D18BB169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32" creationId="{E95F3654-3A74-6EB2-D0A1-D2D8AE3CF1F7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33" creationId="{9E936386-E750-83E6-582D-CC2E44D6342A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35" creationId="{C78E94B1-9F5A-281C-3B69-68E6F9C374F0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36" creationId="{456C58E9-FA02-BB30-695E-F3A7C61FA516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38" creationId="{B669C617-D793-59BF-C384-7390FE27DC85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39" creationId="{9A06313F-83C7-5F01-C7AD-83A35DBAEC9F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41" creationId="{DD52D3FE-EE75-AE9A-A9F0-017AE1A11284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42" creationId="{7EB20025-0979-35FC-1494-48136C06FEBE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43" creationId="{A28851FF-05B4-C75C-E6E9-640512FA78B3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44" creationId="{F0F67F5C-EF84-B4A6-F221-B9570DA1E40F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45" creationId="{488893B7-C43B-7E4A-BD47-D1897455C9E8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47" creationId="{6689FBC2-1802-BF97-04F8-981B408DF721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48" creationId="{2EABA55C-74DC-95A0-73FF-4378C8188DDE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50" creationId="{E9934C68-2729-36AB-3775-5742A04E12F3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51" creationId="{F9E96F01-50B6-498F-35BB-0BA84C6DADAA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52" creationId="{9038D888-4F21-5290-5FFF-A8DDB7AC8DBE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54" creationId="{B559932F-CB31-F503-9D32-8A5B08F3452D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55" creationId="{7C03AA3A-769A-EB37-03FF-7FFCFAE7F872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57" creationId="{545236A0-B605-79D7-5E8F-A060F69CB6F4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58" creationId="{170BF6F8-6325-64E6-23E6-46B0702C49A8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59" creationId="{24CE81EF-265C-7F0F-97EC-95C1B8880D86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62" creationId="{80CBCE58-19B5-4018-B721-5585135F1A21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63" creationId="{0A5FA8A2-5CBC-E1E0-0CF1-BB6DAE05F1FF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65" creationId="{25C769D2-5CF4-A5F3-E94A-9A9381CBB0E7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66" creationId="{6FC6550B-D363-4F67-F245-42F07CF66450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68" creationId="{79455744-251D-408B-BAD4-CD739FF2B322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69" creationId="{199FFF33-375D-49D5-1542-4EEA54F058FB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70" creationId="{6C40A08E-3597-E7CA-5540-01F2599AA503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72" creationId="{C99FCFF9-83C5-420C-4714-46AFD6E87F96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73" creationId="{64D224A8-000E-B1EC-4983-5DB44F1D3BBB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75" creationId="{A787C562-FCE9-C580-8B95-45507083D649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76" creationId="{2116A9C1-7AC7-1982-3287-BC13AE2C67C8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79" creationId="{2EAAA8D9-F2C4-F514-C28F-2DD9AB5875F9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80" creationId="{1FD52D80-5576-A884-4F2E-F87AEB81A5BD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82" creationId="{13D50B05-8CF4-4309-8979-F0D4182A8B90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83" creationId="{CD6182D5-BF1B-D4B8-91C3-56A5F45E3410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84" creationId="{903A4744-20CB-BA12-627E-45AED181EFD9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85" creationId="{0DF71325-E9F5-010B-05BF-A5236DE0E060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86" creationId="{12C9DE36-F583-8630-F0E3-2F7A5403C9EB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87" creationId="{E3F35A6B-145A-963E-0823-098D14028E2A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89" creationId="{4B6DD47B-8EEB-7694-1E82-36858EE7D996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90" creationId="{E2FA3E32-E955-B8BC-1EA5-B598BE6349F7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92" creationId="{25F70A63-8B0E-5CDF-070F-30689822734B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93" creationId="{5DEF4F07-49B9-3750-DB09-AFAC5D7745BB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94" creationId="{22992850-C09A-28AA-F24E-A96020CB1C2B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95" creationId="{7C353517-9EF4-1BA6-AB45-BB6ACCEC0C76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96" creationId="{6407638A-BBD4-9F3B-AAC6-528001B1CE49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199" creationId="{2D996DDF-870A-E282-07DC-4F31ADFB0FF5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00" creationId="{0713C35D-3A6F-B2DA-27C8-E74609A8C933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03" creationId="{BC2D66A5-9D08-AD8B-E0B0-C4098D28EAFD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04" creationId="{5E4CDA50-45F9-7544-F5DB-DCC5CC265198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05" creationId="{014DCB9B-FE36-1C58-6BB5-45CDB446309F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07" creationId="{5C4443EA-CE3B-B65E-4129-D1C0D52B77C5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08" creationId="{0B6A33BC-BC26-79F2-8F81-7493DBE7136F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09" creationId="{EC3A3C71-3E7C-1E92-AB09-2C1FC177E31E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10" creationId="{4913277E-1CB0-3D76-AE78-C2960533E08A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11" creationId="{7B481EDD-C15E-2E64-DC53-8941A9FFF45E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12" creationId="{1026CBC8-C6BB-CF05-D098-6413AE8BC71F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13" creationId="{0CCBCA9F-5C0D-4C25-9C9C-2DF791809715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14" creationId="{E69D62E1-AA63-ED97-5983-AA3957DF975E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17" creationId="{D5A93AA6-D098-8AF1-9076-C66900BA21C9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18" creationId="{2EEE5CC3-9E74-FF08-41DF-EBE172C44459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20" creationId="{122D40BE-1C94-4A36-64B4-5C24B2262512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21" creationId="{C5FC0556-8FD0-AAE6-8E4A-BFEB3F65C216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22" creationId="{E95B00BD-327E-70DB-5494-27FC54CF1AB0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23" creationId="{805D4302-8E28-5FCC-6639-54A2225502C9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24" creationId="{CBD3CDB2-9EED-19FA-654B-EBCDDB4DB611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25" creationId="{FE561342-4E5F-ACC2-9B1D-0F00EC40059F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26" creationId="{4EA2B1A5-5C8C-B0EA-3EBC-B06EB4E42FFA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27" creationId="{88785EC5-7C41-F590-9EED-A4524FEB77F6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28" creationId="{8A3D788D-3133-8E6A-43F2-75F3DD300F0E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29" creationId="{8FE5A89F-E027-7EC2-2676-A713A88EAC30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30" creationId="{0D1AB3EA-FCF4-18FF-09E1-A8819183F16B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31" creationId="{9EDDAB75-CCF0-A8F0-111C-96F7F5220E1E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32" creationId="{A622064F-33E5-8BF5-D657-8DA9C108615B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33" creationId="{287E3317-4CB1-4804-968D-235B174568C4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37" creationId="{385EB1A1-285D-A36B-8C22-002FA2CC92E1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38" creationId="{8AF77FD7-D806-1135-6C3C-4E9771151184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39" creationId="{5882A144-B33D-E0A6-107D-CDFACE7285A9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40" creationId="{B470599C-8347-B524-C28B-939167D4A377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43" creationId="{B4FD9453-A0CD-39D2-EEE9-8B0D4CCBA5EE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44" creationId="{02391A47-4AFF-9616-ADDD-418F56F805D5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45" creationId="{642E743D-C4FB-BB02-CEC2-A95F1A418A4C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46" creationId="{81CAA330-A396-7A10-4D9F-B91E9E675D1B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48" creationId="{885FC89F-4A00-079A-3B6E-20A976AA0669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49" creationId="{5F125228-D2E7-64B5-3F2D-C94E1B7F1EB3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51" creationId="{530A2C5F-7B23-6CEC-0148-AEBA83A2398B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52" creationId="{458E3163-E830-BAC1-69A0-866BACAFF2D4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53" creationId="{1999E812-0E6F-D479-0527-A6A6EE871AE0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54" creationId="{094E5A8C-8F5D-B0AA-EEF9-71CA17F39071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55" creationId="{255E67CB-B791-43AE-5FB3-E5B8AD30AA47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56" creationId="{846E588F-3F5A-E2CE-B7E0-6DF20347418F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60" creationId="{7F4A58CB-161F-2D2D-7A65-397B2E6BF137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61" creationId="{A4B4FC08-5EA4-CED4-0EB8-279BA8330276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62" creationId="{CE503698-FA49-4B4A-28B9-68657206CA0C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63" creationId="{C3E778BA-4662-DD24-B082-BB65BBAB597E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67" creationId="{983087C1-0839-CA78-14E0-66663C4FA55A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68" creationId="{3616DA80-5793-58F6-3365-433F648CB5A7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69" creationId="{C014F656-C86F-6ED1-A647-8E7E2CF224CC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70" creationId="{4CB48B83-2C3E-B52C-B319-A6C029064D78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72" creationId="{7705D72E-34E8-F37C-6A54-2A6901882541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73" creationId="{67496898-90A3-5F98-9B16-C548B7E42498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74" creationId="{1EC3B82F-2DE3-FC0D-1247-9DF0B12A3869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75" creationId="{49F6E4C0-4537-4DAA-933C-527C5F225DBF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76" creationId="{2FFDFE7F-B971-5470-B416-D72A2EAC36A3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78" creationId="{2997E671-FE5D-BB07-A6C9-9BF4BFA6E2A3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79" creationId="{CA1D52B9-F0FC-C6AB-2CBF-B4872903F83E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81" creationId="{94949172-13DD-5FE4-CB73-E9559AA644F5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82" creationId="{07F159AD-528C-B575-43AF-B7E2F9458187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83" creationId="{0475CBB6-FAF7-ED74-6346-C43C48814141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85" creationId="{ACD8FC3C-59AD-EBE5-5973-0C9D31251B99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86" creationId="{B12BDFE0-C82B-1FB0-E93F-59E1443D9B40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87" creationId="{155846B1-6B97-2399-9725-7D37FD49F4DC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88" creationId="{D523153C-390C-C663-DED1-B32FE0152B05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89" creationId="{BE250F57-5495-A20D-0719-8D06F3A4B63E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90" creationId="{014AD36A-C307-2B13-0A1C-135964860D27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91" creationId="{F7BA6C2C-D4AB-56F7-905F-5C3A837DFD96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92" creationId="{70659D86-B3BD-8DF6-2C48-2BF48BE7FE1B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93" creationId="{D6970DA6-A4AA-5B1A-86B8-77F6EFB7F64F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94" creationId="{DEDB66C2-8416-BA86-5663-7BA628C5ED13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95" creationId="{F8E7AD80-CFAB-73E4-BA9E-D1D9CF50C1C2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96" creationId="{04518D0C-3ACB-88C0-35B9-36ECB216D62F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97" creationId="{54B8E9A4-3A9B-AAAB-DEAB-9682FA1CD0C6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98" creationId="{9E0C7372-9B51-43C0-C433-4BFE24F12F64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299" creationId="{F3855F2E-8720-A5BD-DA17-E679753EF182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00" creationId="{08EBA9CE-72A9-3241-FD53-AAA45D4F02E5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01" creationId="{64421A0D-D072-CBD6-DFC5-C311E25E34DF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03" creationId="{56C0F64C-65F7-07D6-1500-4D7086D17E4D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04" creationId="{6F04F238-36C9-8273-2A1A-DFFFD8C8BD89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05" creationId="{30805AAF-D871-B3C4-9135-584A60ED5DAF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06" creationId="{ECA2DE8A-223D-8BED-CC14-05E6F254BFDE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07" creationId="{ABFEBA04-878B-7D87-3D94-C756A057C7B1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08" creationId="{E3D615A5-10C8-CA94-AEE1-9CC173DC01DF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09" creationId="{0DC707EC-A8E1-6A48-E87E-29574FD6A858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10" creationId="{6EA9C656-1743-B511-0780-B4AF7174D66A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12" creationId="{B5646A74-E9A0-C93B-5496-CB06963948A6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13" creationId="{22C76744-D3D6-89DE-6CA5-B2EBFD0DDA75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14" creationId="{6A70E9FA-4119-06BA-2586-B43A33B223D8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15" creationId="{FC40AF88-34E0-BBF1-7003-6310808422FD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16" creationId="{E743B46E-65BE-45AE-5BD7-70CAF2C59BF7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17" creationId="{297D85F3-E9FB-1306-4202-3D632B70CD4C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18" creationId="{D035C93A-0797-6283-5032-ABF1D25F4BDE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19" creationId="{3FA21B02-7468-E5EF-1175-B2E678119C6D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20" creationId="{DE9BF8AB-B23A-2F85-922B-F5AA16AD20BD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21" creationId="{D1265146-5431-DED5-A8C6-E98D1362E610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22" creationId="{0683BC58-3088-34A4-97F8-A45C5A5B3725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24" creationId="{42476450-EBEB-FEEE-566C-772AD8EA1981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25" creationId="{D2A2AA30-F903-ED8A-CD2B-431A2691BFA3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26" creationId="{48F95EC2-76A8-DEB4-D76F-C477AAA20517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27" creationId="{3DCE1BE3-EDFE-C794-CD3E-D95C5EE675AB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30" creationId="{E249256C-C76B-1CC3-CC80-DAE6516131E1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31" creationId="{5E852758-C989-FFA8-520D-F6FB41CBEF9D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33" creationId="{95353CBE-8061-5D6E-B2EA-4692DF6EB70A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34" creationId="{94BC2DEB-179B-2937-5935-9B25057865F6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35" creationId="{CC3020A5-13BB-8D2A-B983-388A4D5BBD31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36" creationId="{A627ACB6-98B7-C29B-598C-4A9BA5997A48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37" creationId="{76C032CC-172A-AAF3-3830-93FAC22E6DD9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40" creationId="{1EEBC38A-B9DF-B567-0EE6-4129DDA50DF6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41" creationId="{67A0C6C0-4A65-944E-CDE6-80A841EFCDC3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43" creationId="{0C354F8F-B798-CB7C-597F-1E84CAD9B48E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44" creationId="{6916DCFF-79F2-1CD4-624D-71646294C2AD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45" creationId="{DDC1620A-CB7E-236E-3872-1BA54F786D6D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46" creationId="{86D4E63F-43D3-DE7B-B9A5-945896F0E7F0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47" creationId="{5702EEE4-A9DD-7489-B82D-AF236D2D98EA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49" creationId="{104E3F69-A052-61F5-73A6-773B915F9AAE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51" creationId="{14C50594-A99A-BC46-62F0-7BE64922B883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52" creationId="{79A711B4-973B-8C0B-A798-92FBBA5DCE69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53" creationId="{03D71F55-C118-5BA4-580C-00CF748B1EBB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54" creationId="{141C588B-0738-A348-3857-02E80AFEAF72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55" creationId="{9E4CAE68-463E-A40F-1934-7B0D64B86B2C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56" creationId="{17880F43-B667-99CA-6713-4AF5B3DFF782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57" creationId="{832D2ABA-9276-5B07-5735-D0DEAFD2FF7A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58" creationId="{5A25F116-6398-E2B0-EE2F-AFCBDED0C0A1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59" creationId="{DD937F94-56B7-4EB9-464E-81F31C303361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60" creationId="{195CFF1D-9579-9D98-E717-E388B0770C51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61" creationId="{6C42BD91-1482-C09E-FE18-DC77A6419DAA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62" creationId="{54BEB2A7-FFF1-27AB-38D0-21BB6E1F19B6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63" creationId="{05B7588C-B463-B539-3A23-ECB259D658C9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67" creationId="{1FBE01CE-7CFE-7A47-1D9C-BDA628120F0C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68" creationId="{4D564759-2E8B-A2CE-D37A-5F07AC593A3C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70" creationId="{5719D903-48CB-0EA4-9FD5-DEA6A71EE3E6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71" creationId="{33E82CCA-6FAA-F061-E6FD-033509C6DEE8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72" creationId="{D7B42D14-A46D-CB75-B992-3DF6BB487A67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73" creationId="{EAF19D39-FD90-DDA6-F796-4164CE23DE90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74" creationId="{D03CA0F3-13F3-8520-34EC-145724DB97FB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75" creationId="{E6C66CB3-7F18-FA7D-5EE6-36CA4B23AE2A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78" creationId="{11C5EBF8-169D-4BD6-0715-3F039AEA360D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79" creationId="{1E98CC6B-8326-EE79-16DD-912C9B1F85D1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80" creationId="{B2AB07C6-DFE7-8172-CF88-CD97F8E47F0F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81" creationId="{A554EE5E-72AD-F0BC-8FF4-89CA23E2571B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82" creationId="{9395CF54-F672-FB1F-2063-4A4765B4E083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83" creationId="{60637F67-663A-5510-4F87-B32A0BC4D560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85" creationId="{D9AECCFF-927B-A134-B952-01C650661415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86" creationId="{1D375067-38E2-45D4-CAEC-575D69557ADA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87" creationId="{8C3D00B3-6220-0CCC-6EA0-54E8F50D22FD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88" creationId="{9A0AAB11-105A-7BDB-A0EB-88B0C2623F59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91" creationId="{BF39F418-0E22-FB58-370F-2B0476C4283E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92" creationId="{DC68665A-A3FC-4AAD-D1DA-B92C5C2E872A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93" creationId="{D2BED21B-F2CD-3BF3-A6F0-0806F04D7FB0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94" creationId="{82CAFA94-F1DD-3553-B1F9-3795D13983F7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95" creationId="{35E92419-09DC-7901-E2D6-4E46D958DA79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96" creationId="{31957862-ED08-92B9-D42F-A6183F15E487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97" creationId="{72E02F40-5A5A-489C-3465-6998EE4BE929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98" creationId="{79161EB7-2D10-7ED5-71A0-0E21197347D8}"/>
          </ac:spMkLst>
        </pc:spChg>
        <pc:spChg chg="mod">
          <ac:chgData name="NGUYEN PHAM ANH THU" userId="baf72463-252b-4d5f-a6ca-5a6327a9888d" providerId="ADAL" clId="{A1F71C90-D985-4A87-91DE-AC3F7B0FE3AA}" dt="2022-06-26T04:48:15.442" v="4548" actId="27803"/>
          <ac:spMkLst>
            <pc:docMk/>
            <pc:sldMk cId="1467590652" sldId="275"/>
            <ac:spMk id="399" creationId="{8E1C9B3F-A841-3581-344F-8CE62E220F40}"/>
          </ac:spMkLst>
        </pc:spChg>
        <pc:spChg chg="mod topLvl">
          <ac:chgData name="NGUYEN PHAM ANH THU" userId="baf72463-252b-4d5f-a6ca-5a6327a9888d" providerId="ADAL" clId="{A1F71C90-D985-4A87-91DE-AC3F7B0FE3AA}" dt="2022-06-26T04:51:46.538" v="4572" actId="165"/>
          <ac:spMkLst>
            <pc:docMk/>
            <pc:sldMk cId="1467590652" sldId="275"/>
            <ac:spMk id="404" creationId="{82173F3E-6391-EA1C-CFEC-58C64BF05B86}"/>
          </ac:spMkLst>
        </pc:spChg>
        <pc:spChg chg="mod topLvl">
          <ac:chgData name="NGUYEN PHAM ANH THU" userId="baf72463-252b-4d5f-a6ca-5a6327a9888d" providerId="ADAL" clId="{A1F71C90-D985-4A87-91DE-AC3F7B0FE3AA}" dt="2022-06-26T04:51:46.538" v="4572" actId="165"/>
          <ac:spMkLst>
            <pc:docMk/>
            <pc:sldMk cId="1467590652" sldId="275"/>
            <ac:spMk id="405" creationId="{9B684B2B-7942-9161-F9EF-D92DA748F621}"/>
          </ac:spMkLst>
        </pc:spChg>
        <pc:spChg chg="mod topLvl">
          <ac:chgData name="NGUYEN PHAM ANH THU" userId="baf72463-252b-4d5f-a6ca-5a6327a9888d" providerId="ADAL" clId="{A1F71C90-D985-4A87-91DE-AC3F7B0FE3AA}" dt="2022-06-26T04:51:46.538" v="4572" actId="165"/>
          <ac:spMkLst>
            <pc:docMk/>
            <pc:sldMk cId="1467590652" sldId="275"/>
            <ac:spMk id="406" creationId="{52DCB0FF-F6DF-3151-3E4D-816C06CBBF38}"/>
          </ac:spMkLst>
        </pc:spChg>
        <pc:spChg chg="mod topLvl">
          <ac:chgData name="NGUYEN PHAM ANH THU" userId="baf72463-252b-4d5f-a6ca-5a6327a9888d" providerId="ADAL" clId="{A1F71C90-D985-4A87-91DE-AC3F7B0FE3AA}" dt="2022-06-26T04:51:46.538" v="4572" actId="165"/>
          <ac:spMkLst>
            <pc:docMk/>
            <pc:sldMk cId="1467590652" sldId="275"/>
            <ac:spMk id="407" creationId="{B0D2030A-087E-0E0C-77BE-69E9B65F96AE}"/>
          </ac:spMkLst>
        </pc:spChg>
        <pc:spChg chg="mod topLvl">
          <ac:chgData name="NGUYEN PHAM ANH THU" userId="baf72463-252b-4d5f-a6ca-5a6327a9888d" providerId="ADAL" clId="{A1F71C90-D985-4A87-91DE-AC3F7B0FE3AA}" dt="2022-06-26T04:51:46.538" v="4572" actId="165"/>
          <ac:spMkLst>
            <pc:docMk/>
            <pc:sldMk cId="1467590652" sldId="275"/>
            <ac:spMk id="408" creationId="{C8F7C8A4-8552-7293-D9C3-7A43828DE16D}"/>
          </ac:spMkLst>
        </pc:spChg>
        <pc:spChg chg="add del mod topLvl">
          <ac:chgData name="NGUYEN PHAM ANH THU" userId="baf72463-252b-4d5f-a6ca-5a6327a9888d" providerId="ADAL" clId="{A1F71C90-D985-4A87-91DE-AC3F7B0FE3AA}" dt="2022-06-26T04:51:46.538" v="4572" actId="165"/>
          <ac:spMkLst>
            <pc:docMk/>
            <pc:sldMk cId="1467590652" sldId="275"/>
            <ac:spMk id="409" creationId="{62C38A91-0E2D-19CF-2E8E-0CC89D939D0F}"/>
          </ac:spMkLst>
        </pc:spChg>
        <pc:spChg chg="add del mod">
          <ac:chgData name="NGUYEN PHAM ANH THU" userId="baf72463-252b-4d5f-a6ca-5a6327a9888d" providerId="ADAL" clId="{A1F71C90-D985-4A87-91DE-AC3F7B0FE3AA}" dt="2022-06-26T04:51:46.966" v="4574" actId="478"/>
          <ac:spMkLst>
            <pc:docMk/>
            <pc:sldMk cId="1467590652" sldId="275"/>
            <ac:spMk id="412" creationId="{F5D1B965-7902-3F78-B1E4-D53296497D20}"/>
          </ac:spMkLst>
        </pc:spChg>
        <pc:spChg chg="add del mod">
          <ac:chgData name="NGUYEN PHAM ANH THU" userId="baf72463-252b-4d5f-a6ca-5a6327a9888d" providerId="ADAL" clId="{A1F71C90-D985-4A87-91DE-AC3F7B0FE3AA}" dt="2022-06-26T04:51:46.765" v="4573" actId="478"/>
          <ac:spMkLst>
            <pc:docMk/>
            <pc:sldMk cId="1467590652" sldId="275"/>
            <ac:spMk id="413" creationId="{5D2A9E0E-D82B-2F7A-1FE5-BA633D760477}"/>
          </ac:spMkLst>
        </pc:spChg>
        <pc:spChg chg="mod">
          <ac:chgData name="NGUYEN PHAM ANH THU" userId="baf72463-252b-4d5f-a6ca-5a6327a9888d" providerId="ADAL" clId="{A1F71C90-D985-4A87-91DE-AC3F7B0FE3AA}" dt="2022-06-26T04:51:46.538" v="4572" actId="165"/>
          <ac:spMkLst>
            <pc:docMk/>
            <pc:sldMk cId="1467590652" sldId="275"/>
            <ac:spMk id="414" creationId="{59B33BF2-A69C-F37A-7024-B7552FF1B7B0}"/>
          </ac:spMkLst>
        </pc:spChg>
        <pc:spChg chg="mod">
          <ac:chgData name="NGUYEN PHAM ANH THU" userId="baf72463-252b-4d5f-a6ca-5a6327a9888d" providerId="ADAL" clId="{A1F71C90-D985-4A87-91DE-AC3F7B0FE3AA}" dt="2022-06-26T04:51:46.538" v="4572" actId="165"/>
          <ac:spMkLst>
            <pc:docMk/>
            <pc:sldMk cId="1467590652" sldId="275"/>
            <ac:spMk id="415" creationId="{0741D168-4DE6-0C80-5C07-8A4E50598C38}"/>
          </ac:spMkLst>
        </pc:spChg>
        <pc:spChg chg="mod">
          <ac:chgData name="NGUYEN PHAM ANH THU" userId="baf72463-252b-4d5f-a6ca-5a6327a9888d" providerId="ADAL" clId="{A1F71C90-D985-4A87-91DE-AC3F7B0FE3AA}" dt="2022-06-26T04:51:46.538" v="4572" actId="165"/>
          <ac:spMkLst>
            <pc:docMk/>
            <pc:sldMk cId="1467590652" sldId="275"/>
            <ac:spMk id="416" creationId="{5051EB30-66EB-077E-F6C7-31F55399E954}"/>
          </ac:spMkLst>
        </pc:spChg>
        <pc:spChg chg="mod">
          <ac:chgData name="NGUYEN PHAM ANH THU" userId="baf72463-252b-4d5f-a6ca-5a6327a9888d" providerId="ADAL" clId="{A1F71C90-D985-4A87-91DE-AC3F7B0FE3AA}" dt="2022-06-26T04:51:46.538" v="4572" actId="165"/>
          <ac:spMkLst>
            <pc:docMk/>
            <pc:sldMk cId="1467590652" sldId="275"/>
            <ac:spMk id="417" creationId="{00378D4A-8380-F036-2E56-12B4532523C6}"/>
          </ac:spMkLst>
        </pc:spChg>
        <pc:spChg chg="mod">
          <ac:chgData name="NGUYEN PHAM ANH THU" userId="baf72463-252b-4d5f-a6ca-5a6327a9888d" providerId="ADAL" clId="{A1F71C90-D985-4A87-91DE-AC3F7B0FE3AA}" dt="2022-06-26T04:51:46.538" v="4572" actId="165"/>
          <ac:spMkLst>
            <pc:docMk/>
            <pc:sldMk cId="1467590652" sldId="275"/>
            <ac:spMk id="419" creationId="{8B1BDE00-8A0B-1F0C-0AE9-785C66465667}"/>
          </ac:spMkLst>
        </pc:spChg>
        <pc:spChg chg="mod">
          <ac:chgData name="NGUYEN PHAM ANH THU" userId="baf72463-252b-4d5f-a6ca-5a6327a9888d" providerId="ADAL" clId="{A1F71C90-D985-4A87-91DE-AC3F7B0FE3AA}" dt="2022-06-26T04:51:46.538" v="4572" actId="165"/>
          <ac:spMkLst>
            <pc:docMk/>
            <pc:sldMk cId="1467590652" sldId="275"/>
            <ac:spMk id="420" creationId="{391AE416-1471-B4A9-513E-1B7B025BE086}"/>
          </ac:spMkLst>
        </pc:spChg>
        <pc:spChg chg="mod">
          <ac:chgData name="NGUYEN PHAM ANH THU" userId="baf72463-252b-4d5f-a6ca-5a6327a9888d" providerId="ADAL" clId="{A1F71C90-D985-4A87-91DE-AC3F7B0FE3AA}" dt="2022-06-26T04:51:46.538" v="4572" actId="165"/>
          <ac:spMkLst>
            <pc:docMk/>
            <pc:sldMk cId="1467590652" sldId="275"/>
            <ac:spMk id="421" creationId="{87AA411C-E42C-53B4-F673-876B8F535A55}"/>
          </ac:spMkLst>
        </pc:spChg>
        <pc:spChg chg="mod">
          <ac:chgData name="NGUYEN PHAM ANH THU" userId="baf72463-252b-4d5f-a6ca-5a6327a9888d" providerId="ADAL" clId="{A1F71C90-D985-4A87-91DE-AC3F7B0FE3AA}" dt="2022-06-26T04:51:46.538" v="4572" actId="165"/>
          <ac:spMkLst>
            <pc:docMk/>
            <pc:sldMk cId="1467590652" sldId="275"/>
            <ac:spMk id="422" creationId="{69A50AFE-2956-E729-9DE5-71E5DA37940B}"/>
          </ac:spMkLst>
        </pc:spChg>
        <pc:spChg chg="mod">
          <ac:chgData name="NGUYEN PHAM ANH THU" userId="baf72463-252b-4d5f-a6ca-5a6327a9888d" providerId="ADAL" clId="{A1F71C90-D985-4A87-91DE-AC3F7B0FE3AA}" dt="2022-06-26T04:51:46.538" v="4572" actId="165"/>
          <ac:spMkLst>
            <pc:docMk/>
            <pc:sldMk cId="1467590652" sldId="275"/>
            <ac:spMk id="423" creationId="{EC25D517-F61D-0C32-6F2D-4FF61A2ADFC1}"/>
          </ac:spMkLst>
        </pc:spChg>
        <pc:spChg chg="mod">
          <ac:chgData name="NGUYEN PHAM ANH THU" userId="baf72463-252b-4d5f-a6ca-5a6327a9888d" providerId="ADAL" clId="{A1F71C90-D985-4A87-91DE-AC3F7B0FE3AA}" dt="2022-06-26T04:51:46.538" v="4572" actId="165"/>
          <ac:spMkLst>
            <pc:docMk/>
            <pc:sldMk cId="1467590652" sldId="275"/>
            <ac:spMk id="424" creationId="{6CDC1646-9B2F-AF22-B5C9-A1232E3DF5D6}"/>
          </ac:spMkLst>
        </pc:spChg>
        <pc:spChg chg="add del mod">
          <ac:chgData name="NGUYEN PHAM ANH THU" userId="baf72463-252b-4d5f-a6ca-5a6327a9888d" providerId="ADAL" clId="{A1F71C90-D985-4A87-91DE-AC3F7B0FE3AA}" dt="2022-06-26T04:51:47.333" v="4576" actId="478"/>
          <ac:spMkLst>
            <pc:docMk/>
            <pc:sldMk cId="1467590652" sldId="275"/>
            <ac:spMk id="425" creationId="{C067F82E-8EB2-E2C6-A0FC-5DDC06851AF2}"/>
          </ac:spMkLst>
        </pc:spChg>
        <pc:spChg chg="add del mod">
          <ac:chgData name="NGUYEN PHAM ANH THU" userId="baf72463-252b-4d5f-a6ca-5a6327a9888d" providerId="ADAL" clId="{A1F71C90-D985-4A87-91DE-AC3F7B0FE3AA}" dt="2022-06-26T04:51:47.153" v="4575" actId="478"/>
          <ac:spMkLst>
            <pc:docMk/>
            <pc:sldMk cId="1467590652" sldId="275"/>
            <ac:spMk id="426" creationId="{50E54910-2F55-5697-4AE5-E559EB12E87C}"/>
          </ac:spMkLst>
        </pc:spChg>
        <pc:spChg chg="mod">
          <ac:chgData name="NGUYEN PHAM ANH THU" userId="baf72463-252b-4d5f-a6ca-5a6327a9888d" providerId="ADAL" clId="{A1F71C90-D985-4A87-91DE-AC3F7B0FE3AA}" dt="2022-06-26T04:51:46.538" v="4572" actId="165"/>
          <ac:spMkLst>
            <pc:docMk/>
            <pc:sldMk cId="1467590652" sldId="275"/>
            <ac:spMk id="427" creationId="{43D03C00-3BE1-04CA-2227-326E5A819D4B}"/>
          </ac:spMkLst>
        </pc:spChg>
        <pc:spChg chg="mod">
          <ac:chgData name="NGUYEN PHAM ANH THU" userId="baf72463-252b-4d5f-a6ca-5a6327a9888d" providerId="ADAL" clId="{A1F71C90-D985-4A87-91DE-AC3F7B0FE3AA}" dt="2022-06-26T04:51:46.538" v="4572" actId="165"/>
          <ac:spMkLst>
            <pc:docMk/>
            <pc:sldMk cId="1467590652" sldId="275"/>
            <ac:spMk id="428" creationId="{A7D70CB7-DCF7-546C-DD5D-7807C5F076A9}"/>
          </ac:spMkLst>
        </pc:spChg>
        <pc:spChg chg="mod">
          <ac:chgData name="NGUYEN PHAM ANH THU" userId="baf72463-252b-4d5f-a6ca-5a6327a9888d" providerId="ADAL" clId="{A1F71C90-D985-4A87-91DE-AC3F7B0FE3AA}" dt="2022-06-26T04:51:46.538" v="4572" actId="165"/>
          <ac:spMkLst>
            <pc:docMk/>
            <pc:sldMk cId="1467590652" sldId="275"/>
            <ac:spMk id="429" creationId="{B045CDC5-7CCB-87B6-1ACA-30B66759FF6B}"/>
          </ac:spMkLst>
        </pc:spChg>
        <pc:spChg chg="mod">
          <ac:chgData name="NGUYEN PHAM ANH THU" userId="baf72463-252b-4d5f-a6ca-5a6327a9888d" providerId="ADAL" clId="{A1F71C90-D985-4A87-91DE-AC3F7B0FE3AA}" dt="2022-06-26T04:51:46.538" v="4572" actId="165"/>
          <ac:spMkLst>
            <pc:docMk/>
            <pc:sldMk cId="1467590652" sldId="275"/>
            <ac:spMk id="430" creationId="{8C2B0BF3-2448-4CE6-7047-28F8471CC55B}"/>
          </ac:spMkLst>
        </pc:spChg>
        <pc:spChg chg="mod topLvl">
          <ac:chgData name="NGUYEN PHAM ANH THU" userId="baf72463-252b-4d5f-a6ca-5a6327a9888d" providerId="ADAL" clId="{A1F71C90-D985-4A87-91DE-AC3F7B0FE3AA}" dt="2022-06-26T04:52:58.652" v="4590" actId="164"/>
          <ac:spMkLst>
            <pc:docMk/>
            <pc:sldMk cId="1467590652" sldId="275"/>
            <ac:spMk id="433" creationId="{20A9A55D-E1B0-09D5-5342-58E308B200D5}"/>
          </ac:spMkLst>
        </pc:spChg>
        <pc:spChg chg="mod topLvl">
          <ac:chgData name="NGUYEN PHAM ANH THU" userId="baf72463-252b-4d5f-a6ca-5a6327a9888d" providerId="ADAL" clId="{A1F71C90-D985-4A87-91DE-AC3F7B0FE3AA}" dt="2022-06-26T04:52:58.652" v="4590" actId="164"/>
          <ac:spMkLst>
            <pc:docMk/>
            <pc:sldMk cId="1467590652" sldId="275"/>
            <ac:spMk id="434" creationId="{F7018DE0-0153-198B-0CA7-3CA31AB2144D}"/>
          </ac:spMkLst>
        </pc:spChg>
        <pc:spChg chg="mod topLvl">
          <ac:chgData name="NGUYEN PHAM ANH THU" userId="baf72463-252b-4d5f-a6ca-5a6327a9888d" providerId="ADAL" clId="{A1F71C90-D985-4A87-91DE-AC3F7B0FE3AA}" dt="2022-06-26T04:52:58.652" v="4590" actId="164"/>
          <ac:spMkLst>
            <pc:docMk/>
            <pc:sldMk cId="1467590652" sldId="275"/>
            <ac:spMk id="435" creationId="{AF86BB15-7E73-73ED-44A6-4CFF70D598CF}"/>
          </ac:spMkLst>
        </pc:spChg>
        <pc:spChg chg="mod topLvl">
          <ac:chgData name="NGUYEN PHAM ANH THU" userId="baf72463-252b-4d5f-a6ca-5a6327a9888d" providerId="ADAL" clId="{A1F71C90-D985-4A87-91DE-AC3F7B0FE3AA}" dt="2022-06-26T04:52:58.652" v="4590" actId="164"/>
          <ac:spMkLst>
            <pc:docMk/>
            <pc:sldMk cId="1467590652" sldId="275"/>
            <ac:spMk id="436" creationId="{CCF04FC9-109B-F2B8-0F82-2BEE93CC8F51}"/>
          </ac:spMkLst>
        </pc:spChg>
        <pc:spChg chg="mod topLvl">
          <ac:chgData name="NGUYEN PHAM ANH THU" userId="baf72463-252b-4d5f-a6ca-5a6327a9888d" providerId="ADAL" clId="{A1F71C90-D985-4A87-91DE-AC3F7B0FE3AA}" dt="2022-06-26T04:52:58.652" v="4590" actId="164"/>
          <ac:spMkLst>
            <pc:docMk/>
            <pc:sldMk cId="1467590652" sldId="275"/>
            <ac:spMk id="437" creationId="{FD2EDCDB-F6F7-B442-56DA-538DA02EBD45}"/>
          </ac:spMkLst>
        </pc:spChg>
        <pc:spChg chg="del mod topLvl">
          <ac:chgData name="NGUYEN PHAM ANH THU" userId="baf72463-252b-4d5f-a6ca-5a6327a9888d" providerId="ADAL" clId="{A1F71C90-D985-4A87-91DE-AC3F7B0FE3AA}" dt="2022-06-26T04:52:16.811" v="4582" actId="478"/>
          <ac:spMkLst>
            <pc:docMk/>
            <pc:sldMk cId="1467590652" sldId="275"/>
            <ac:spMk id="438" creationId="{69BF91B9-BACF-3E91-4C61-5272368F19DB}"/>
          </ac:spMkLst>
        </pc:spChg>
        <pc:spChg chg="mod">
          <ac:chgData name="NGUYEN PHAM ANH THU" userId="baf72463-252b-4d5f-a6ca-5a6327a9888d" providerId="ADAL" clId="{A1F71C90-D985-4A87-91DE-AC3F7B0FE3AA}" dt="2022-06-26T04:52:12.903" v="4581" actId="165"/>
          <ac:spMkLst>
            <pc:docMk/>
            <pc:sldMk cId="1467590652" sldId="275"/>
            <ac:spMk id="441" creationId="{5B057FE2-5D1B-4302-9178-B240BBCBC81C}"/>
          </ac:spMkLst>
        </pc:spChg>
        <pc:spChg chg="mod">
          <ac:chgData name="NGUYEN PHAM ANH THU" userId="baf72463-252b-4d5f-a6ca-5a6327a9888d" providerId="ADAL" clId="{A1F71C90-D985-4A87-91DE-AC3F7B0FE3AA}" dt="2022-06-26T04:52:12.903" v="4581" actId="165"/>
          <ac:spMkLst>
            <pc:docMk/>
            <pc:sldMk cId="1467590652" sldId="275"/>
            <ac:spMk id="442" creationId="{57DBA999-09D2-D729-53E3-843052A93724}"/>
          </ac:spMkLst>
        </pc:spChg>
        <pc:spChg chg="mod">
          <ac:chgData name="NGUYEN PHAM ANH THU" userId="baf72463-252b-4d5f-a6ca-5a6327a9888d" providerId="ADAL" clId="{A1F71C90-D985-4A87-91DE-AC3F7B0FE3AA}" dt="2022-06-26T04:52:12.903" v="4581" actId="165"/>
          <ac:spMkLst>
            <pc:docMk/>
            <pc:sldMk cId="1467590652" sldId="275"/>
            <ac:spMk id="443" creationId="{E08D9719-A8D9-6A7D-6130-A8ED2A800973}"/>
          </ac:spMkLst>
        </pc:spChg>
        <pc:spChg chg="mod">
          <ac:chgData name="NGUYEN PHAM ANH THU" userId="baf72463-252b-4d5f-a6ca-5a6327a9888d" providerId="ADAL" clId="{A1F71C90-D985-4A87-91DE-AC3F7B0FE3AA}" dt="2022-06-26T04:52:12.903" v="4581" actId="165"/>
          <ac:spMkLst>
            <pc:docMk/>
            <pc:sldMk cId="1467590652" sldId="275"/>
            <ac:spMk id="444" creationId="{B436BAE5-61A6-606B-B6D7-E7D3A4658EDD}"/>
          </ac:spMkLst>
        </pc:spChg>
        <pc:spChg chg="mod">
          <ac:chgData name="NGUYEN PHAM ANH THU" userId="baf72463-252b-4d5f-a6ca-5a6327a9888d" providerId="ADAL" clId="{A1F71C90-D985-4A87-91DE-AC3F7B0FE3AA}" dt="2022-06-26T04:52:12.903" v="4581" actId="165"/>
          <ac:spMkLst>
            <pc:docMk/>
            <pc:sldMk cId="1467590652" sldId="275"/>
            <ac:spMk id="445" creationId="{209B9EBC-3A78-872F-64E3-324FEB17C638}"/>
          </ac:spMkLst>
        </pc:spChg>
        <pc:spChg chg="mod">
          <ac:chgData name="NGUYEN PHAM ANH THU" userId="baf72463-252b-4d5f-a6ca-5a6327a9888d" providerId="ADAL" clId="{A1F71C90-D985-4A87-91DE-AC3F7B0FE3AA}" dt="2022-06-26T04:52:12.903" v="4581" actId="165"/>
          <ac:spMkLst>
            <pc:docMk/>
            <pc:sldMk cId="1467590652" sldId="275"/>
            <ac:spMk id="446" creationId="{79FDF242-8978-FCC0-4438-F7AEA7F9C792}"/>
          </ac:spMkLst>
        </pc:spChg>
        <pc:spChg chg="mod">
          <ac:chgData name="NGUYEN PHAM ANH THU" userId="baf72463-252b-4d5f-a6ca-5a6327a9888d" providerId="ADAL" clId="{A1F71C90-D985-4A87-91DE-AC3F7B0FE3AA}" dt="2022-06-26T04:52:12.903" v="4581" actId="165"/>
          <ac:spMkLst>
            <pc:docMk/>
            <pc:sldMk cId="1467590652" sldId="275"/>
            <ac:spMk id="448" creationId="{BC151DE2-BF2B-1853-7F41-5120284E2033}"/>
          </ac:spMkLst>
        </pc:spChg>
        <pc:spChg chg="mod">
          <ac:chgData name="NGUYEN PHAM ANH THU" userId="baf72463-252b-4d5f-a6ca-5a6327a9888d" providerId="ADAL" clId="{A1F71C90-D985-4A87-91DE-AC3F7B0FE3AA}" dt="2022-06-26T04:52:12.903" v="4581" actId="165"/>
          <ac:spMkLst>
            <pc:docMk/>
            <pc:sldMk cId="1467590652" sldId="275"/>
            <ac:spMk id="449" creationId="{06E48AD4-924C-CBCB-1663-9D65DEF0E1F3}"/>
          </ac:spMkLst>
        </pc:spChg>
        <pc:spChg chg="mod">
          <ac:chgData name="NGUYEN PHAM ANH THU" userId="baf72463-252b-4d5f-a6ca-5a6327a9888d" providerId="ADAL" clId="{A1F71C90-D985-4A87-91DE-AC3F7B0FE3AA}" dt="2022-06-26T04:52:12.903" v="4581" actId="165"/>
          <ac:spMkLst>
            <pc:docMk/>
            <pc:sldMk cId="1467590652" sldId="275"/>
            <ac:spMk id="450" creationId="{575B2235-DB9C-71D6-E68B-D339461D1F5E}"/>
          </ac:spMkLst>
        </pc:spChg>
        <pc:spChg chg="mod">
          <ac:chgData name="NGUYEN PHAM ANH THU" userId="baf72463-252b-4d5f-a6ca-5a6327a9888d" providerId="ADAL" clId="{A1F71C90-D985-4A87-91DE-AC3F7B0FE3AA}" dt="2022-06-26T04:52:12.903" v="4581" actId="165"/>
          <ac:spMkLst>
            <pc:docMk/>
            <pc:sldMk cId="1467590652" sldId="275"/>
            <ac:spMk id="451" creationId="{D68B812B-B545-CF4A-B0D9-C58352E8C09E}"/>
          </ac:spMkLst>
        </pc:spChg>
        <pc:spChg chg="mod">
          <ac:chgData name="NGUYEN PHAM ANH THU" userId="baf72463-252b-4d5f-a6ca-5a6327a9888d" providerId="ADAL" clId="{A1F71C90-D985-4A87-91DE-AC3F7B0FE3AA}" dt="2022-06-26T04:52:12.903" v="4581" actId="165"/>
          <ac:spMkLst>
            <pc:docMk/>
            <pc:sldMk cId="1467590652" sldId="275"/>
            <ac:spMk id="452" creationId="{BEB1C6D4-437B-27DF-D2A1-73E9E8FBA0E5}"/>
          </ac:spMkLst>
        </pc:spChg>
        <pc:spChg chg="mod">
          <ac:chgData name="NGUYEN PHAM ANH THU" userId="baf72463-252b-4d5f-a6ca-5a6327a9888d" providerId="ADAL" clId="{A1F71C90-D985-4A87-91DE-AC3F7B0FE3AA}" dt="2022-06-26T04:52:12.903" v="4581" actId="165"/>
          <ac:spMkLst>
            <pc:docMk/>
            <pc:sldMk cId="1467590652" sldId="275"/>
            <ac:spMk id="453" creationId="{35F46EC5-3344-D410-786E-7597D7FCA57C}"/>
          </ac:spMkLst>
        </pc:spChg>
        <pc:spChg chg="mod">
          <ac:chgData name="NGUYEN PHAM ANH THU" userId="baf72463-252b-4d5f-a6ca-5a6327a9888d" providerId="ADAL" clId="{A1F71C90-D985-4A87-91DE-AC3F7B0FE3AA}" dt="2022-06-26T04:52:12.903" v="4581" actId="165"/>
          <ac:spMkLst>
            <pc:docMk/>
            <pc:sldMk cId="1467590652" sldId="275"/>
            <ac:spMk id="454" creationId="{1D859FC9-28CE-B041-F847-DD61A7F4D93F}"/>
          </ac:spMkLst>
        </pc:spChg>
        <pc:spChg chg="mod">
          <ac:chgData name="NGUYEN PHAM ANH THU" userId="baf72463-252b-4d5f-a6ca-5a6327a9888d" providerId="ADAL" clId="{A1F71C90-D985-4A87-91DE-AC3F7B0FE3AA}" dt="2022-06-26T04:52:12.903" v="4581" actId="165"/>
          <ac:spMkLst>
            <pc:docMk/>
            <pc:sldMk cId="1467590652" sldId="275"/>
            <ac:spMk id="455" creationId="{39758689-0B8C-9EF1-B1C2-80DA77CB485E}"/>
          </ac:spMkLst>
        </pc:spChg>
        <pc:spChg chg="mod">
          <ac:chgData name="NGUYEN PHAM ANH THU" userId="baf72463-252b-4d5f-a6ca-5a6327a9888d" providerId="ADAL" clId="{A1F71C90-D985-4A87-91DE-AC3F7B0FE3AA}" dt="2022-06-26T04:52:12.903" v="4581" actId="165"/>
          <ac:spMkLst>
            <pc:docMk/>
            <pc:sldMk cId="1467590652" sldId="275"/>
            <ac:spMk id="456" creationId="{FC185E68-44CA-2D0D-56A6-628ACFD28824}"/>
          </ac:spMkLst>
        </pc:spChg>
        <pc:spChg chg="mod">
          <ac:chgData name="NGUYEN PHAM ANH THU" userId="baf72463-252b-4d5f-a6ca-5a6327a9888d" providerId="ADAL" clId="{A1F71C90-D985-4A87-91DE-AC3F7B0FE3AA}" dt="2022-06-26T04:52:12.903" v="4581" actId="165"/>
          <ac:spMkLst>
            <pc:docMk/>
            <pc:sldMk cId="1467590652" sldId="275"/>
            <ac:spMk id="457" creationId="{40E38A9D-DFA8-304F-6E2A-89337302E295}"/>
          </ac:spMkLst>
        </pc:spChg>
        <pc:spChg chg="mod">
          <ac:chgData name="NGUYEN PHAM ANH THU" userId="baf72463-252b-4d5f-a6ca-5a6327a9888d" providerId="ADAL" clId="{A1F71C90-D985-4A87-91DE-AC3F7B0FE3AA}" dt="2022-06-26T04:52:12.903" v="4581" actId="165"/>
          <ac:spMkLst>
            <pc:docMk/>
            <pc:sldMk cId="1467590652" sldId="275"/>
            <ac:spMk id="458" creationId="{43219444-7E8B-71E7-623A-425905663649}"/>
          </ac:spMkLst>
        </pc:spChg>
        <pc:spChg chg="mod">
          <ac:chgData name="NGUYEN PHAM ANH THU" userId="baf72463-252b-4d5f-a6ca-5a6327a9888d" providerId="ADAL" clId="{A1F71C90-D985-4A87-91DE-AC3F7B0FE3AA}" dt="2022-06-26T04:52:12.903" v="4581" actId="165"/>
          <ac:spMkLst>
            <pc:docMk/>
            <pc:sldMk cId="1467590652" sldId="275"/>
            <ac:spMk id="459" creationId="{662A5B1F-31AD-CD5F-7691-CC00FDDBF9A5}"/>
          </ac:spMkLst>
        </pc:spChg>
        <pc:spChg chg="add mod">
          <ac:chgData name="NGUYEN PHAM ANH THU" userId="baf72463-252b-4d5f-a6ca-5a6327a9888d" providerId="ADAL" clId="{A1F71C90-D985-4A87-91DE-AC3F7B0FE3AA}" dt="2022-06-26T05:11:42.844" v="4846" actId="164"/>
          <ac:spMkLst>
            <pc:docMk/>
            <pc:sldMk cId="1467590652" sldId="275"/>
            <ac:spMk id="461" creationId="{C546FEE6-BBD8-95E1-6781-9AB04B407BA3}"/>
          </ac:spMkLst>
        </pc:s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4" creationId="{49326E1E-A31B-44CF-27C3-14D078894F48}"/>
          </ac:grpSpMkLst>
        </pc:grpChg>
        <pc:grpChg chg="add mod">
          <ac:chgData name="NGUYEN PHAM ANH THU" userId="baf72463-252b-4d5f-a6ca-5a6327a9888d" providerId="ADAL" clId="{A1F71C90-D985-4A87-91DE-AC3F7B0FE3AA}" dt="2022-06-26T04:44:09.957" v="4542" actId="1076"/>
          <ac:grpSpMkLst>
            <pc:docMk/>
            <pc:sldMk cId="1467590652" sldId="275"/>
            <ac:grpSpMk id="8" creationId="{679B9E0C-346B-238C-DC74-01770DA84D8D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10" creationId="{1A67FB6F-E858-4B48-C62A-66F4ACAD2CA7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11" creationId="{3FCB5626-772B-CFDB-DB43-59E4E68B380E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12" creationId="{E792BA4B-0FDB-C472-9EE1-52A961E5420F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13" creationId="{CD154103-1BC0-2A7D-007C-B39D1E769CA8}"/>
          </ac:grpSpMkLst>
        </pc:grpChg>
        <pc:grpChg chg="add mod">
          <ac:chgData name="NGUYEN PHAM ANH THU" userId="baf72463-252b-4d5f-a6ca-5a6327a9888d" providerId="ADAL" clId="{A1F71C90-D985-4A87-91DE-AC3F7B0FE3AA}" dt="2022-07-14T05:54:39.667" v="5330" actId="14100"/>
          <ac:grpSpMkLst>
            <pc:docMk/>
            <pc:sldMk cId="1467590652" sldId="275"/>
            <ac:grpSpMk id="15" creationId="{5131CBAC-824A-81E9-EB27-5A32E6C75277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17" creationId="{5F2C9098-3D5D-7F9A-051C-2107827476C3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26" creationId="{99E06EAB-8D94-0B31-62E0-BF1F3D8281F7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27" creationId="{14A61CBF-6B36-1015-B357-E953081013F3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30" creationId="{353AC33C-F4B6-5035-0395-78A1417A6CFF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35" creationId="{E21CB38D-7E69-C5C2-5279-6B8463424A1E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39" creationId="{9EB6A7DF-C377-FC90-266F-EF23DA8C4669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40" creationId="{3124AA7C-FC30-A998-0C45-388523A9ED85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43" creationId="{C479F86B-F4A8-D8AF-E4D9-5E0D166371B1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49" creationId="{DA42D419-5262-4532-C814-0B1A4DFFDE3B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52" creationId="{467016A1-03F2-CEB9-E7BC-61A918DFE6C8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53" creationId="{783F1FE2-317F-7CDC-3A47-FF5CDE1937F1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56" creationId="{181F0142-FB97-328A-BA77-D71E8DE86AC6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67" creationId="{637A4922-846E-22A9-F4CC-1C608C2ABEA8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68" creationId="{F0DE5CDB-9130-CAC1-F336-6ABEE38239DB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69" creationId="{BDADBBFC-D31C-23B0-C569-8144349210B8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72" creationId="{B28F4173-D327-44FB-BB8C-573452CA2A03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75" creationId="{C8EF8663-C3E7-2092-63CB-D54C83275F09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78" creationId="{50D82650-D65F-C9A6-1A44-11FBF4E8B639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81" creationId="{8239A18E-0D74-668B-9799-A3D93C1A59C7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87" creationId="{60F5ADB2-3BBE-0C01-688C-1DB81F80E562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88" creationId="{C8A1BD89-3C7C-3DB3-69B2-922B5CF6BD8F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91" creationId="{E653BA84-467D-49A3-74AD-B981C1F52E7D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95" creationId="{8E7BEB18-C507-39C3-985B-A057A407DCD1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109" creationId="{0A591963-20E8-52F1-DEF5-9C7BDC576128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110" creationId="{969AAFE8-A82C-FA64-072E-076472591594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113" creationId="{746CADE6-5CA0-2694-4F8E-7191DDFB2694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118" creationId="{055AA199-29A5-D8FC-83E7-F6F029549E90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122" creationId="{B7C52CF1-86CB-2328-FB47-6891BB39FE1C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125" creationId="{F8B1B941-1832-7176-AFD1-FC948CC240E3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126" creationId="{F0A804F6-E5AA-25E8-FF17-80389AE4C4BD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129" creationId="{10760394-018D-E9C6-154C-C66551534327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134" creationId="{0025BE0D-DC46-078C-F566-C987193FA8F9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137" creationId="{91E722E3-E02E-5AAD-25E2-366D98C2E30F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140" creationId="{B073F38B-2677-F785-9D75-F1135355F214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146" creationId="{BCE8ED78-B5DB-C24C-3068-F9B2DD77FA89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149" creationId="{1F56683D-C3C8-322F-82A3-ECE2B34A4E8F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153" creationId="{80931880-9882-4856-5698-C4C4DBAA7600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156" creationId="{3AE1EA83-2157-41FF-B9C3-E21F9E158F25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160" creationId="{44DF0D65-29F7-7B55-23F0-E1E2320D5865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161" creationId="{31302A52-E4C7-99DA-D31B-7E409ED596E9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164" creationId="{27CE4A63-8EED-C154-5BB1-5E10F059EC14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167" creationId="{0C6AA930-28BA-BDD7-FF2D-2EECCB44892B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171" creationId="{9E9DEDA8-366E-330B-2004-8C07C43C59A3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174" creationId="{4D50A610-BBAE-6078-AECC-4A4036EE2C23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177" creationId="{5126562C-1BEA-B5D1-0873-5F50B5538D83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178" creationId="{8AD42B7F-558B-4A8C-42A9-6E8D0B82F053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181" creationId="{FCC70E1C-106A-D3C5-F334-F6FE879BB3C1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188" creationId="{9CABD95A-E900-E9DF-2C48-590BD332B48D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191" creationId="{3C2F90C5-13D4-7097-EBE5-C92E83407E54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197" creationId="{B1ECC14B-006D-2CFA-0543-A9DF84EC30DA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198" creationId="{007226A0-939A-7262-BBC9-9ACC39F2F489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201" creationId="{CD9B11C9-5E6F-A7D7-7AEF-77D2ADDCF214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202" creationId="{E33D8F86-89BD-7450-724D-2EE06851ADA5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206" creationId="{3A1A53E7-9E7B-B414-CBF0-D458EB9B5386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215" creationId="{951A509F-B070-6B78-25AB-FDF75A5CF91A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216" creationId="{3EFE716A-D6B6-784B-029A-CB9F74019661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219" creationId="{E56F557E-7D04-338C-5A05-D79EAB708C8C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234" creationId="{BB945D2E-53A4-BF37-FDA6-021DA1A528E4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235" creationId="{8815FDC9-3452-D432-D0BA-24FAC6F54E2F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236" creationId="{4C41FDFE-7F09-04A8-A072-4FBD8720C0A5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241" creationId="{E3E34926-5C33-6D12-41AD-4739D17473C9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242" creationId="{1CAA55DE-2140-CEA3-ADFE-50BB21416514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247" creationId="{E5916B9A-533D-631C-CE01-2F6CB3A3A521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250" creationId="{CCF91A79-A2D3-8C10-51D5-DFD54689AF6D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257" creationId="{4C6F0775-EF76-6DEB-DDC3-E880ADF8ED49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258" creationId="{1817EED3-9545-C456-173B-471FD9D71406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259" creationId="{0AE255CB-8D88-5592-BB9A-0ACB8032FDFD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264" creationId="{D7A90529-E351-E7A8-A1C0-EA29DB7E8BE8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265" creationId="{147715FC-C9B9-BAF5-7A86-3F1921DDDEB9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266" creationId="{3FE5F0B8-A29C-A164-1832-C6025F5C1E4C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271" creationId="{9B6273B7-7467-3421-33CB-A71A62EF70EB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277" creationId="{078AD66F-DD78-0F7F-B4E8-51B0ED852527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280" creationId="{4E82A2E0-4BD5-DF54-2118-679031FBFA1A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284" creationId="{23528561-DAFC-EE1A-620B-7AD87CC85A6D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302" creationId="{D94023FB-7B57-2637-73B6-45BD039D0E2F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311" creationId="{32516E46-B4E6-9A71-255F-1562546C0F89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323" creationId="{842DAD4A-D003-6432-1D32-B7B0E317301B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328" creationId="{78CF3E97-D719-8942-4FE8-F2BA90C6CB90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329" creationId="{323DD18F-E0E4-F763-EA4E-21B5EB4FCDC9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332" creationId="{8D62BF74-D47C-15D9-5DFF-1AF82A0ACDCA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338" creationId="{8611638E-021A-BB82-4D96-509D9770D68E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339" creationId="{011E048A-A3F6-2996-244D-52318CD67B26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342" creationId="{F0E70A60-902C-7395-F018-4226EF1A9AE7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348" creationId="{EC9805C9-9950-56E8-0098-1AB7E145E743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350" creationId="{4570FE73-A722-4229-5FF3-12253FB44094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364" creationId="{9436C549-FDF6-FB89-A08A-0402659D654C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365" creationId="{DD4E358D-E7CA-DFA8-5D50-8802013C9157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366" creationId="{99B158DC-B6AA-CFFC-6CA8-FC4275791FDA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369" creationId="{CAD39885-6296-7F66-2DAC-51566A8625CF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376" creationId="{D36178B7-60EC-D673-506C-FA3C560E4793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377" creationId="{E34444A6-363A-0173-7F04-65937F0BCA11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384" creationId="{6B5737BB-4656-1C0B-80D2-4C6752C3EB8E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389" creationId="{B084A8D4-062E-C30B-19C8-539799C1D0B1}"/>
          </ac:grpSpMkLst>
        </pc:grpChg>
        <pc:grpChg chg="mod">
          <ac:chgData name="NGUYEN PHAM ANH THU" userId="baf72463-252b-4d5f-a6ca-5a6327a9888d" providerId="ADAL" clId="{A1F71C90-D985-4A87-91DE-AC3F7B0FE3AA}" dt="2022-06-26T04:48:15.442" v="4548" actId="27803"/>
          <ac:grpSpMkLst>
            <pc:docMk/>
            <pc:sldMk cId="1467590652" sldId="275"/>
            <ac:grpSpMk id="390" creationId="{E2E0EEE8-D0B7-493F-51EE-47809BF49F4A}"/>
          </ac:grpSpMkLst>
        </pc:grpChg>
        <pc:grpChg chg="add del mod">
          <ac:chgData name="NGUYEN PHAM ANH THU" userId="baf72463-252b-4d5f-a6ca-5a6327a9888d" providerId="ADAL" clId="{A1F71C90-D985-4A87-91DE-AC3F7B0FE3AA}" dt="2022-06-26T04:51:46.538" v="4572" actId="165"/>
          <ac:grpSpMkLst>
            <pc:docMk/>
            <pc:sldMk cId="1467590652" sldId="275"/>
            <ac:grpSpMk id="403" creationId="{BC87DCD1-90CD-4D9B-C0E8-3FF9DCB33E3F}"/>
          </ac:grpSpMkLst>
        </pc:grpChg>
        <pc:grpChg chg="add del mod topLvl">
          <ac:chgData name="NGUYEN PHAM ANH THU" userId="baf72463-252b-4d5f-a6ca-5a6327a9888d" providerId="ADAL" clId="{A1F71C90-D985-4A87-91DE-AC3F7B0FE3AA}" dt="2022-06-26T04:51:46.538" v="4572" actId="165"/>
          <ac:grpSpMkLst>
            <pc:docMk/>
            <pc:sldMk cId="1467590652" sldId="275"/>
            <ac:grpSpMk id="410" creationId="{3FAC028B-EC25-0CC1-55AA-B692ED91B938}"/>
          </ac:grpSpMkLst>
        </pc:grpChg>
        <pc:grpChg chg="mod">
          <ac:chgData name="NGUYEN PHAM ANH THU" userId="baf72463-252b-4d5f-a6ca-5a6327a9888d" providerId="ADAL" clId="{A1F71C90-D985-4A87-91DE-AC3F7B0FE3AA}" dt="2022-06-26T04:51:46.538" v="4572" actId="165"/>
          <ac:grpSpMkLst>
            <pc:docMk/>
            <pc:sldMk cId="1467590652" sldId="275"/>
            <ac:grpSpMk id="411" creationId="{1B45F428-B0CC-F2F8-E275-268D915FB109}"/>
          </ac:grpSpMkLst>
        </pc:grpChg>
        <pc:grpChg chg="mod">
          <ac:chgData name="NGUYEN PHAM ANH THU" userId="baf72463-252b-4d5f-a6ca-5a6327a9888d" providerId="ADAL" clId="{A1F71C90-D985-4A87-91DE-AC3F7B0FE3AA}" dt="2022-06-26T04:51:46.538" v="4572" actId="165"/>
          <ac:grpSpMkLst>
            <pc:docMk/>
            <pc:sldMk cId="1467590652" sldId="275"/>
            <ac:grpSpMk id="418" creationId="{BF4ED265-0629-DA9E-D1B2-D00365163471}"/>
          </ac:grpSpMkLst>
        </pc:grpChg>
        <pc:grpChg chg="del mod">
          <ac:chgData name="NGUYEN PHAM ANH THU" userId="baf72463-252b-4d5f-a6ca-5a6327a9888d" providerId="ADAL" clId="{A1F71C90-D985-4A87-91DE-AC3F7B0FE3AA}" dt="2022-06-26T04:52:12.903" v="4581" actId="165"/>
          <ac:grpSpMkLst>
            <pc:docMk/>
            <pc:sldMk cId="1467590652" sldId="275"/>
            <ac:grpSpMk id="432" creationId="{55218084-A96C-E5F5-BEAB-EF5F448C992C}"/>
          </ac:grpSpMkLst>
        </pc:grpChg>
        <pc:grpChg chg="del mod topLvl">
          <ac:chgData name="NGUYEN PHAM ANH THU" userId="baf72463-252b-4d5f-a6ca-5a6327a9888d" providerId="ADAL" clId="{A1F71C90-D985-4A87-91DE-AC3F7B0FE3AA}" dt="2022-06-26T04:52:16.811" v="4582" actId="478"/>
          <ac:grpSpMkLst>
            <pc:docMk/>
            <pc:sldMk cId="1467590652" sldId="275"/>
            <ac:grpSpMk id="439" creationId="{BD8FDEA7-5979-3A8B-C0AF-041F0336E98C}"/>
          </ac:grpSpMkLst>
        </pc:grpChg>
        <pc:grpChg chg="mod">
          <ac:chgData name="NGUYEN PHAM ANH THU" userId="baf72463-252b-4d5f-a6ca-5a6327a9888d" providerId="ADAL" clId="{A1F71C90-D985-4A87-91DE-AC3F7B0FE3AA}" dt="2022-06-26T04:52:12.903" v="4581" actId="165"/>
          <ac:grpSpMkLst>
            <pc:docMk/>
            <pc:sldMk cId="1467590652" sldId="275"/>
            <ac:grpSpMk id="440" creationId="{42D4270C-4177-F3DE-EE12-609BA952A889}"/>
          </ac:grpSpMkLst>
        </pc:grpChg>
        <pc:grpChg chg="mod">
          <ac:chgData name="NGUYEN PHAM ANH THU" userId="baf72463-252b-4d5f-a6ca-5a6327a9888d" providerId="ADAL" clId="{A1F71C90-D985-4A87-91DE-AC3F7B0FE3AA}" dt="2022-06-26T04:52:12.903" v="4581" actId="165"/>
          <ac:grpSpMkLst>
            <pc:docMk/>
            <pc:sldMk cId="1467590652" sldId="275"/>
            <ac:grpSpMk id="447" creationId="{0B15394E-1D9F-9399-C29E-1E904785A2FB}"/>
          </ac:grpSpMkLst>
        </pc:grpChg>
        <pc:grpChg chg="add mod">
          <ac:chgData name="NGUYEN PHAM ANH THU" userId="baf72463-252b-4d5f-a6ca-5a6327a9888d" providerId="ADAL" clId="{A1F71C90-D985-4A87-91DE-AC3F7B0FE3AA}" dt="2022-06-26T05:11:42.844" v="4846" actId="164"/>
          <ac:grpSpMkLst>
            <pc:docMk/>
            <pc:sldMk cId="1467590652" sldId="275"/>
            <ac:grpSpMk id="460" creationId="{36CCD02E-A71E-D016-3700-83ACD6DF9DBC}"/>
          </ac:grpSpMkLst>
        </pc:grpChg>
        <pc:grpChg chg="add mod">
          <ac:chgData name="NGUYEN PHAM ANH THU" userId="baf72463-252b-4d5f-a6ca-5a6327a9888d" providerId="ADAL" clId="{A1F71C90-D985-4A87-91DE-AC3F7B0FE3AA}" dt="2022-06-26T05:11:49.756" v="4847" actId="1076"/>
          <ac:grpSpMkLst>
            <pc:docMk/>
            <pc:sldMk cId="1467590652" sldId="275"/>
            <ac:grpSpMk id="462" creationId="{EB753724-5FE4-1691-79C7-D3D6F31B37B3}"/>
          </ac:grpSpMkLst>
        </pc:grpChg>
        <pc:picChg chg="add del mod">
          <ac:chgData name="NGUYEN PHAM ANH THU" userId="baf72463-252b-4d5f-a6ca-5a6327a9888d" providerId="ADAL" clId="{A1F71C90-D985-4A87-91DE-AC3F7B0FE3AA}" dt="2022-06-26T04:48:28.298" v="4552" actId="478"/>
          <ac:picMkLst>
            <pc:docMk/>
            <pc:sldMk cId="1467590652" sldId="275"/>
            <ac:picMk id="3" creationId="{D1EA64B5-2BFC-7414-64A8-93DB1B479635}"/>
          </ac:picMkLst>
        </pc:picChg>
        <pc:picChg chg="add mod modCrop">
          <ac:chgData name="NGUYEN PHAM ANH THU" userId="baf72463-252b-4d5f-a6ca-5a6327a9888d" providerId="ADAL" clId="{A1F71C90-D985-4A87-91DE-AC3F7B0FE3AA}" dt="2022-06-26T04:40:17.114" v="4528" actId="1076"/>
          <ac:picMkLst>
            <pc:docMk/>
            <pc:sldMk cId="1467590652" sldId="275"/>
            <ac:picMk id="5" creationId="{23EC5AB8-6A3E-D70D-A3F7-8DB59D807F41}"/>
          </ac:picMkLst>
        </pc:picChg>
        <pc:picChg chg="mod">
          <ac:chgData name="NGUYEN PHAM ANH THU" userId="baf72463-252b-4d5f-a6ca-5a6327a9888d" providerId="ADAL" clId="{A1F71C90-D985-4A87-91DE-AC3F7B0FE3AA}" dt="2022-07-14T05:54:32.619" v="5326"/>
          <ac:picMkLst>
            <pc:docMk/>
            <pc:sldMk cId="1467590652" sldId="275"/>
            <ac:picMk id="16" creationId="{2428F3A4-F7F8-F78E-6615-D9BACA9DB4B0}"/>
          </ac:picMkLst>
        </pc:picChg>
        <pc:picChg chg="mod">
          <ac:chgData name="NGUYEN PHAM ANH THU" userId="baf72463-252b-4d5f-a6ca-5a6327a9888d" providerId="ADAL" clId="{A1F71C90-D985-4A87-91DE-AC3F7B0FE3AA}" dt="2022-07-14T05:54:32.619" v="5326"/>
          <ac:picMkLst>
            <pc:docMk/>
            <pc:sldMk cId="1467590652" sldId="275"/>
            <ac:picMk id="17" creationId="{0168E4D6-60FF-DDB5-F141-ECBACFAC530A}"/>
          </ac:picMkLst>
        </pc:picChg>
        <pc:picChg chg="mod">
          <ac:chgData name="NGUYEN PHAM ANH THU" userId="baf72463-252b-4d5f-a6ca-5a6327a9888d" providerId="ADAL" clId="{A1F71C90-D985-4A87-91DE-AC3F7B0FE3AA}" dt="2022-07-14T05:54:32.619" v="5326"/>
          <ac:picMkLst>
            <pc:docMk/>
            <pc:sldMk cId="1467590652" sldId="275"/>
            <ac:picMk id="18" creationId="{387A4DD3-748C-541E-F752-442B7762A3A6}"/>
          </ac:picMkLst>
        </pc:picChg>
        <pc:picChg chg="add del mod">
          <ac:chgData name="NGUYEN PHAM ANH THU" userId="baf72463-252b-4d5f-a6ca-5a6327a9888d" providerId="ADAL" clId="{A1F71C90-D985-4A87-91DE-AC3F7B0FE3AA}" dt="2022-07-14T05:54:32.148" v="5325" actId="478"/>
          <ac:picMkLst>
            <pc:docMk/>
            <pc:sldMk cId="1467590652" sldId="275"/>
            <ac:picMk id="401" creationId="{3723D789-324C-0082-EA8E-755028A1E155}"/>
          </ac:picMkLst>
        </pc:picChg>
        <pc:picChg chg="add del mod">
          <ac:chgData name="NGUYEN PHAM ANH THU" userId="baf72463-252b-4d5f-a6ca-5a6327a9888d" providerId="ADAL" clId="{A1F71C90-D985-4A87-91DE-AC3F7B0FE3AA}" dt="2022-06-26T04:52:56.362" v="4589" actId="478"/>
          <ac:picMkLst>
            <pc:docMk/>
            <pc:sldMk cId="1467590652" sldId="275"/>
            <ac:picMk id="402" creationId="{B86B7894-FBF8-A9E1-B96A-3696DEC30BE5}"/>
          </ac:picMkLst>
        </pc:picChg>
        <pc:picChg chg="add del mod">
          <ac:chgData name="NGUYEN PHAM ANH THU" userId="baf72463-252b-4d5f-a6ca-5a6327a9888d" providerId="ADAL" clId="{A1F71C90-D985-4A87-91DE-AC3F7B0FE3AA}" dt="2022-06-26T04:52:07.831" v="4580" actId="27803"/>
          <ac:picMkLst>
            <pc:docMk/>
            <pc:sldMk cId="1467590652" sldId="275"/>
            <ac:picMk id="431" creationId="{C7B69F0A-836F-EAD0-59D2-371E1BB75FAB}"/>
          </ac:picMkLst>
        </pc:picChg>
      </pc:sldChg>
      <pc:sldChg chg="addSp delSp modSp add mod modTransition modAnim">
        <pc:chgData name="NGUYEN PHAM ANH THU" userId="baf72463-252b-4d5f-a6ca-5a6327a9888d" providerId="ADAL" clId="{A1F71C90-D985-4A87-91DE-AC3F7B0FE3AA}" dt="2022-07-14T05:55:16.237" v="5352" actId="196"/>
        <pc:sldMkLst>
          <pc:docMk/>
          <pc:sldMk cId="377414939" sldId="276"/>
        </pc:sldMkLst>
        <pc:spChg chg="add mod">
          <ac:chgData name="NGUYEN PHAM ANH THU" userId="baf72463-252b-4d5f-a6ca-5a6327a9888d" providerId="ADAL" clId="{A1F71C90-D985-4A87-91DE-AC3F7B0FE3AA}" dt="2022-06-26T05:12:28.483" v="4868" actId="2085"/>
          <ac:spMkLst>
            <pc:docMk/>
            <pc:sldMk cId="377414939" sldId="276"/>
            <ac:spMk id="2" creationId="{1CE10ED7-F61C-CD16-BE3F-61C32EED7A0B}"/>
          </ac:spMkLst>
        </pc:spChg>
        <pc:spChg chg="add mod">
          <ac:chgData name="NGUYEN PHAM ANH THU" userId="baf72463-252b-4d5f-a6ca-5a6327a9888d" providerId="ADAL" clId="{A1F71C90-D985-4A87-91DE-AC3F7B0FE3AA}" dt="2022-06-26T06:12:01.389" v="4985" actId="1076"/>
          <ac:spMkLst>
            <pc:docMk/>
            <pc:sldMk cId="377414939" sldId="276"/>
            <ac:spMk id="3" creationId="{2C48336B-E602-26EF-DCA4-51172F1D5183}"/>
          </ac:spMkLst>
        </pc:spChg>
        <pc:spChg chg="add mod">
          <ac:chgData name="NGUYEN PHAM ANH THU" userId="baf72463-252b-4d5f-a6ca-5a6327a9888d" providerId="ADAL" clId="{A1F71C90-D985-4A87-91DE-AC3F7B0FE3AA}" dt="2022-06-26T06:12:23.165" v="4991" actId="1076"/>
          <ac:spMkLst>
            <pc:docMk/>
            <pc:sldMk cId="377414939" sldId="276"/>
            <ac:spMk id="4" creationId="{994BB55E-FF85-19CA-1A02-FFF24BD8D60B}"/>
          </ac:spMkLst>
        </pc:spChg>
        <pc:spChg chg="add del mod">
          <ac:chgData name="NGUYEN PHAM ANH THU" userId="baf72463-252b-4d5f-a6ca-5a6327a9888d" providerId="ADAL" clId="{A1F71C90-D985-4A87-91DE-AC3F7B0FE3AA}" dt="2022-06-26T06:11:50.338" v="4980" actId="478"/>
          <ac:spMkLst>
            <pc:docMk/>
            <pc:sldMk cId="377414939" sldId="276"/>
            <ac:spMk id="9" creationId="{3950B475-17FF-8258-D0BD-B03A77BFB706}"/>
          </ac:spMkLst>
        </pc:spChg>
        <pc:spChg chg="add mod">
          <ac:chgData name="NGUYEN PHAM ANH THU" userId="baf72463-252b-4d5f-a6ca-5a6327a9888d" providerId="ADAL" clId="{A1F71C90-D985-4A87-91DE-AC3F7B0FE3AA}" dt="2022-06-26T06:19:24.602" v="5141" actId="1582"/>
          <ac:spMkLst>
            <pc:docMk/>
            <pc:sldMk cId="377414939" sldId="276"/>
            <ac:spMk id="10" creationId="{0A664986-8B59-EEBA-7BE1-35F4069CC191}"/>
          </ac:spMkLst>
        </pc:spChg>
        <pc:spChg chg="add del mod">
          <ac:chgData name="NGUYEN PHAM ANH THU" userId="baf72463-252b-4d5f-a6ca-5a6327a9888d" providerId="ADAL" clId="{A1F71C90-D985-4A87-91DE-AC3F7B0FE3AA}" dt="2022-06-26T06:12:29.648" v="4994" actId="478"/>
          <ac:spMkLst>
            <pc:docMk/>
            <pc:sldMk cId="377414939" sldId="276"/>
            <ac:spMk id="11" creationId="{7E9BBD92-6CBC-352C-05A8-3E987E6A8BFC}"/>
          </ac:spMkLst>
        </pc:spChg>
        <pc:spChg chg="add mod">
          <ac:chgData name="NGUYEN PHAM ANH THU" userId="baf72463-252b-4d5f-a6ca-5a6327a9888d" providerId="ADAL" clId="{A1F71C90-D985-4A87-91DE-AC3F7B0FE3AA}" dt="2022-06-26T06:13:16.346" v="5005" actId="1582"/>
          <ac:spMkLst>
            <pc:docMk/>
            <pc:sldMk cId="377414939" sldId="276"/>
            <ac:spMk id="12" creationId="{7B3FD489-71EC-721B-45E3-E256B478D46B}"/>
          </ac:spMkLst>
        </pc:spChg>
        <pc:spChg chg="add mod">
          <ac:chgData name="NGUYEN PHAM ANH THU" userId="baf72463-252b-4d5f-a6ca-5a6327a9888d" providerId="ADAL" clId="{A1F71C90-D985-4A87-91DE-AC3F7B0FE3AA}" dt="2022-06-26T06:15:28.974" v="5030" actId="207"/>
          <ac:spMkLst>
            <pc:docMk/>
            <pc:sldMk cId="377414939" sldId="276"/>
            <ac:spMk id="13" creationId="{1AFAB94E-F5CC-9CAA-8602-ABC9C5A8B649}"/>
          </ac:spMkLst>
        </pc:spChg>
        <pc:spChg chg="add mod">
          <ac:chgData name="NGUYEN PHAM ANH THU" userId="baf72463-252b-4d5f-a6ca-5a6327a9888d" providerId="ADAL" clId="{A1F71C90-D985-4A87-91DE-AC3F7B0FE3AA}" dt="2022-06-26T06:15:22.961" v="5029" actId="1582"/>
          <ac:spMkLst>
            <pc:docMk/>
            <pc:sldMk cId="377414939" sldId="276"/>
            <ac:spMk id="14" creationId="{76BEC0AE-8677-608C-8494-311A5FE9E0B8}"/>
          </ac:spMkLst>
        </pc:spChg>
        <pc:spChg chg="add mod">
          <ac:chgData name="NGUYEN PHAM ANH THU" userId="baf72463-252b-4d5f-a6ca-5a6327a9888d" providerId="ADAL" clId="{A1F71C90-D985-4A87-91DE-AC3F7B0FE3AA}" dt="2022-06-26T06:15:28.974" v="5030" actId="207"/>
          <ac:spMkLst>
            <pc:docMk/>
            <pc:sldMk cId="377414939" sldId="276"/>
            <ac:spMk id="15" creationId="{BDC072A0-3DCD-31C8-8005-1B838A287864}"/>
          </ac:spMkLst>
        </pc:spChg>
        <pc:spChg chg="add mod">
          <ac:chgData name="NGUYEN PHAM ANH THU" userId="baf72463-252b-4d5f-a6ca-5a6327a9888d" providerId="ADAL" clId="{A1F71C90-D985-4A87-91DE-AC3F7B0FE3AA}" dt="2022-06-26T06:15:28.974" v="5030" actId="207"/>
          <ac:spMkLst>
            <pc:docMk/>
            <pc:sldMk cId="377414939" sldId="276"/>
            <ac:spMk id="16" creationId="{D53BD97B-971B-86FB-5E36-0ED124CCEB1A}"/>
          </ac:spMkLst>
        </pc:spChg>
        <pc:grpChg chg="add del mod">
          <ac:chgData name="NGUYEN PHAM ANH THU" userId="baf72463-252b-4d5f-a6ca-5a6327a9888d" providerId="ADAL" clId="{A1F71C90-D985-4A87-91DE-AC3F7B0FE3AA}" dt="2022-07-14T05:55:05.070" v="5348" actId="478"/>
          <ac:grpSpMkLst>
            <pc:docMk/>
            <pc:sldMk cId="377414939" sldId="276"/>
            <ac:grpSpMk id="17" creationId="{F7B8F80C-68A1-4C9A-9F2B-E41CAE7FAEC8}"/>
          </ac:grpSpMkLst>
        </pc:grpChg>
        <pc:grpChg chg="del">
          <ac:chgData name="NGUYEN PHAM ANH THU" userId="baf72463-252b-4d5f-a6ca-5a6327a9888d" providerId="ADAL" clId="{A1F71C90-D985-4A87-91DE-AC3F7B0FE3AA}" dt="2022-06-26T05:11:54.720" v="4849" actId="478"/>
          <ac:grpSpMkLst>
            <pc:docMk/>
            <pc:sldMk cId="377414939" sldId="276"/>
            <ac:grpSpMk id="462" creationId="{EB753724-5FE4-1691-79C7-D3D6F31B37B3}"/>
          </ac:grpSpMkLst>
        </pc:grpChg>
        <pc:picChg chg="add del mod topLvl">
          <ac:chgData name="NGUYEN PHAM ANH THU" userId="baf72463-252b-4d5f-a6ca-5a6327a9888d" providerId="ADAL" clId="{A1F71C90-D985-4A87-91DE-AC3F7B0FE3AA}" dt="2022-07-14T05:55:16.237" v="5352" actId="196"/>
          <ac:picMkLst>
            <pc:docMk/>
            <pc:sldMk cId="377414939" sldId="276"/>
            <ac:picMk id="18" creationId="{2D6DB7DF-82AD-B13B-93F7-AD6C1AE6474F}"/>
          </ac:picMkLst>
        </pc:picChg>
        <pc:picChg chg="del mod">
          <ac:chgData name="NGUYEN PHAM ANH THU" userId="baf72463-252b-4d5f-a6ca-5a6327a9888d" providerId="ADAL" clId="{A1F71C90-D985-4A87-91DE-AC3F7B0FE3AA}" dt="2022-07-14T05:54:46.101" v="5333" actId="478"/>
          <ac:picMkLst>
            <pc:docMk/>
            <pc:sldMk cId="377414939" sldId="276"/>
            <ac:picMk id="19" creationId="{D3D8F9FD-B202-101A-8CF9-AFDD5308CBE0}"/>
          </ac:picMkLst>
        </pc:picChg>
        <pc:picChg chg="del mod topLvl">
          <ac:chgData name="NGUYEN PHAM ANH THU" userId="baf72463-252b-4d5f-a6ca-5a6327a9888d" providerId="ADAL" clId="{A1F71C90-D985-4A87-91DE-AC3F7B0FE3AA}" dt="2022-07-14T05:55:05.070" v="5348" actId="478"/>
          <ac:picMkLst>
            <pc:docMk/>
            <pc:sldMk cId="377414939" sldId="276"/>
            <ac:picMk id="20" creationId="{1B722267-330B-1AD8-D960-F690286367B6}"/>
          </ac:picMkLst>
        </pc:picChg>
        <pc:picChg chg="del mod ord">
          <ac:chgData name="NGUYEN PHAM ANH THU" userId="baf72463-252b-4d5f-a6ca-5a6327a9888d" providerId="ADAL" clId="{A1F71C90-D985-4A87-91DE-AC3F7B0FE3AA}" dt="2022-07-14T05:54:43.791" v="5331" actId="478"/>
          <ac:picMkLst>
            <pc:docMk/>
            <pc:sldMk cId="377414939" sldId="276"/>
            <ac:picMk id="401" creationId="{3723D789-324C-0082-EA8E-755028A1E155}"/>
          </ac:picMkLst>
        </pc:picChg>
      </pc:sldChg>
      <pc:sldChg chg="addSp delSp modSp add mod modTransition">
        <pc:chgData name="NGUYEN PHAM ANH THU" userId="baf72463-252b-4d5f-a6ca-5a6327a9888d" providerId="ADAL" clId="{A1F71C90-D985-4A87-91DE-AC3F7B0FE3AA}" dt="2022-07-14T05:55:19.998" v="5354"/>
        <pc:sldMkLst>
          <pc:docMk/>
          <pc:sldMk cId="3311192416" sldId="277"/>
        </pc:sldMkLst>
        <pc:spChg chg="mod">
          <ac:chgData name="NGUYEN PHAM ANH THU" userId="baf72463-252b-4d5f-a6ca-5a6327a9888d" providerId="ADAL" clId="{A1F71C90-D985-4A87-91DE-AC3F7B0FE3AA}" dt="2022-06-26T06:17:03.374" v="5072" actId="14100"/>
          <ac:spMkLst>
            <pc:docMk/>
            <pc:sldMk cId="3311192416" sldId="277"/>
            <ac:spMk id="3" creationId="{2C48336B-E602-26EF-DCA4-51172F1D5183}"/>
          </ac:spMkLst>
        </pc:spChg>
        <pc:spChg chg="del">
          <ac:chgData name="NGUYEN PHAM ANH THU" userId="baf72463-252b-4d5f-a6ca-5a6327a9888d" providerId="ADAL" clId="{A1F71C90-D985-4A87-91DE-AC3F7B0FE3AA}" dt="2022-06-26T06:17:06.685" v="5073" actId="478"/>
          <ac:spMkLst>
            <pc:docMk/>
            <pc:sldMk cId="3311192416" sldId="277"/>
            <ac:spMk id="4" creationId="{994BB55E-FF85-19CA-1A02-FFF24BD8D60B}"/>
          </ac:spMkLst>
        </pc:spChg>
        <pc:spChg chg="add mod">
          <ac:chgData name="NGUYEN PHAM ANH THU" userId="baf72463-252b-4d5f-a6ca-5a6327a9888d" providerId="ADAL" clId="{A1F71C90-D985-4A87-91DE-AC3F7B0FE3AA}" dt="2022-06-26T06:17:31.173" v="5082" actId="1582"/>
          <ac:spMkLst>
            <pc:docMk/>
            <pc:sldMk cId="3311192416" sldId="277"/>
            <ac:spMk id="9" creationId="{2388870E-DDC1-57A3-6186-FC138AEA86E0}"/>
          </ac:spMkLst>
        </pc:spChg>
        <pc:spChg chg="add del mod">
          <ac:chgData name="NGUYEN PHAM ANH THU" userId="baf72463-252b-4d5f-a6ca-5a6327a9888d" providerId="ADAL" clId="{A1F71C90-D985-4A87-91DE-AC3F7B0FE3AA}" dt="2022-06-26T06:19:15.433" v="5140" actId="1582"/>
          <ac:spMkLst>
            <pc:docMk/>
            <pc:sldMk cId="3311192416" sldId="277"/>
            <ac:spMk id="10" creationId="{0A664986-8B59-EEBA-7BE1-35F4069CC191}"/>
          </ac:spMkLst>
        </pc:spChg>
        <pc:spChg chg="mod">
          <ac:chgData name="NGUYEN PHAM ANH THU" userId="baf72463-252b-4d5f-a6ca-5a6327a9888d" providerId="ADAL" clId="{A1F71C90-D985-4A87-91DE-AC3F7B0FE3AA}" dt="2022-06-26T06:17:41.925" v="5084" actId="14100"/>
          <ac:spMkLst>
            <pc:docMk/>
            <pc:sldMk cId="3311192416" sldId="277"/>
            <ac:spMk id="14" creationId="{76BEC0AE-8677-608C-8494-311A5FE9E0B8}"/>
          </ac:spMkLst>
        </pc:spChg>
        <pc:picChg chg="add mod">
          <ac:chgData name="NGUYEN PHAM ANH THU" userId="baf72463-252b-4d5f-a6ca-5a6327a9888d" providerId="ADAL" clId="{A1F71C90-D985-4A87-91DE-AC3F7B0FE3AA}" dt="2022-07-14T05:55:19.998" v="5354"/>
          <ac:picMkLst>
            <pc:docMk/>
            <pc:sldMk cId="3311192416" sldId="277"/>
            <ac:picMk id="17" creationId="{12E7B359-A4BD-D762-7B7D-D0FD01304FC3}"/>
          </ac:picMkLst>
        </pc:picChg>
        <pc:picChg chg="del">
          <ac:chgData name="NGUYEN PHAM ANH THU" userId="baf72463-252b-4d5f-a6ca-5a6327a9888d" providerId="ADAL" clId="{A1F71C90-D985-4A87-91DE-AC3F7B0FE3AA}" dt="2022-07-14T05:55:19.768" v="5353" actId="478"/>
          <ac:picMkLst>
            <pc:docMk/>
            <pc:sldMk cId="3311192416" sldId="277"/>
            <ac:picMk id="401" creationId="{3723D789-324C-0082-EA8E-755028A1E155}"/>
          </ac:picMkLst>
        </pc:picChg>
      </pc:sldChg>
      <pc:sldChg chg="addSp delSp modSp add mod modTransition">
        <pc:chgData name="NGUYEN PHAM ANH THU" userId="baf72463-252b-4d5f-a6ca-5a6327a9888d" providerId="ADAL" clId="{A1F71C90-D985-4A87-91DE-AC3F7B0FE3AA}" dt="2022-07-14T05:55:23.198" v="5356"/>
        <pc:sldMkLst>
          <pc:docMk/>
          <pc:sldMk cId="1504380065" sldId="278"/>
        </pc:sldMkLst>
        <pc:spChg chg="mod">
          <ac:chgData name="NGUYEN PHAM ANH THU" userId="baf72463-252b-4d5f-a6ca-5a6327a9888d" providerId="ADAL" clId="{A1F71C90-D985-4A87-91DE-AC3F7B0FE3AA}" dt="2022-06-26T06:18:03.533" v="5121" actId="1076"/>
          <ac:spMkLst>
            <pc:docMk/>
            <pc:sldMk cId="1504380065" sldId="278"/>
            <ac:spMk id="3" creationId="{2C48336B-E602-26EF-DCA4-51172F1D5183}"/>
          </ac:spMkLst>
        </pc:spChg>
        <pc:spChg chg="mod">
          <ac:chgData name="NGUYEN PHAM ANH THU" userId="baf72463-252b-4d5f-a6ca-5a6327a9888d" providerId="ADAL" clId="{A1F71C90-D985-4A87-91DE-AC3F7B0FE3AA}" dt="2022-06-26T06:19:10.210" v="5139" actId="1582"/>
          <ac:spMkLst>
            <pc:docMk/>
            <pc:sldMk cId="1504380065" sldId="278"/>
            <ac:spMk id="10" creationId="{0A664986-8B59-EEBA-7BE1-35F4069CC191}"/>
          </ac:spMkLst>
        </pc:spChg>
        <pc:spChg chg="mod">
          <ac:chgData name="NGUYEN PHAM ANH THU" userId="baf72463-252b-4d5f-a6ca-5a6327a9888d" providerId="ADAL" clId="{A1F71C90-D985-4A87-91DE-AC3F7B0FE3AA}" dt="2022-06-26T06:18:17.445" v="5122" actId="1076"/>
          <ac:spMkLst>
            <pc:docMk/>
            <pc:sldMk cId="1504380065" sldId="278"/>
            <ac:spMk id="14" creationId="{76BEC0AE-8677-608C-8494-311A5FE9E0B8}"/>
          </ac:spMkLst>
        </pc:spChg>
        <pc:picChg chg="add mod">
          <ac:chgData name="NGUYEN PHAM ANH THU" userId="baf72463-252b-4d5f-a6ca-5a6327a9888d" providerId="ADAL" clId="{A1F71C90-D985-4A87-91DE-AC3F7B0FE3AA}" dt="2022-07-14T05:55:23.198" v="5356"/>
          <ac:picMkLst>
            <pc:docMk/>
            <pc:sldMk cId="1504380065" sldId="278"/>
            <ac:picMk id="17" creationId="{B8E84339-EE8C-13EB-DDD9-8B44EC4A470A}"/>
          </ac:picMkLst>
        </pc:picChg>
        <pc:picChg chg="del">
          <ac:chgData name="NGUYEN PHAM ANH THU" userId="baf72463-252b-4d5f-a6ca-5a6327a9888d" providerId="ADAL" clId="{A1F71C90-D985-4A87-91DE-AC3F7B0FE3AA}" dt="2022-07-14T05:55:22.925" v="5355" actId="478"/>
          <ac:picMkLst>
            <pc:docMk/>
            <pc:sldMk cId="1504380065" sldId="278"/>
            <ac:picMk id="401" creationId="{3723D789-324C-0082-EA8E-755028A1E155}"/>
          </ac:picMkLst>
        </pc:picChg>
      </pc:sldChg>
      <pc:sldChg chg="addSp delSp modSp add mod modTransition">
        <pc:chgData name="NGUYEN PHAM ANH THU" userId="baf72463-252b-4d5f-a6ca-5a6327a9888d" providerId="ADAL" clId="{A1F71C90-D985-4A87-91DE-AC3F7B0FE3AA}" dt="2022-07-14T05:55:25.876" v="5358"/>
        <pc:sldMkLst>
          <pc:docMk/>
          <pc:sldMk cId="807959973" sldId="279"/>
        </pc:sldMkLst>
        <pc:spChg chg="mod">
          <ac:chgData name="NGUYEN PHAM ANH THU" userId="baf72463-252b-4d5f-a6ca-5a6327a9888d" providerId="ADAL" clId="{A1F71C90-D985-4A87-91DE-AC3F7B0FE3AA}" dt="2022-06-26T06:18:33.046" v="5130" actId="1076"/>
          <ac:spMkLst>
            <pc:docMk/>
            <pc:sldMk cId="807959973" sldId="279"/>
            <ac:spMk id="3" creationId="{2C48336B-E602-26EF-DCA4-51172F1D5183}"/>
          </ac:spMkLst>
        </pc:spChg>
        <pc:spChg chg="add mod">
          <ac:chgData name="NGUYEN PHAM ANH THU" userId="baf72463-252b-4d5f-a6ca-5a6327a9888d" providerId="ADAL" clId="{A1F71C90-D985-4A87-91DE-AC3F7B0FE3AA}" dt="2022-06-26T06:18:57.897" v="5137" actId="1582"/>
          <ac:spMkLst>
            <pc:docMk/>
            <pc:sldMk cId="807959973" sldId="279"/>
            <ac:spMk id="4" creationId="{823DE544-3516-9F49-EAE3-74B981677D1E}"/>
          </ac:spMkLst>
        </pc:spChg>
        <pc:spChg chg="mod">
          <ac:chgData name="NGUYEN PHAM ANH THU" userId="baf72463-252b-4d5f-a6ca-5a6327a9888d" providerId="ADAL" clId="{A1F71C90-D985-4A87-91DE-AC3F7B0FE3AA}" dt="2022-06-26T06:19:01.529" v="5138" actId="1582"/>
          <ac:spMkLst>
            <pc:docMk/>
            <pc:sldMk cId="807959973" sldId="279"/>
            <ac:spMk id="10" creationId="{0A664986-8B59-EEBA-7BE1-35F4069CC191}"/>
          </ac:spMkLst>
        </pc:spChg>
        <pc:spChg chg="del">
          <ac:chgData name="NGUYEN PHAM ANH THU" userId="baf72463-252b-4d5f-a6ca-5a6327a9888d" providerId="ADAL" clId="{A1F71C90-D985-4A87-91DE-AC3F7B0FE3AA}" dt="2022-06-26T06:18:34.184" v="5131" actId="478"/>
          <ac:spMkLst>
            <pc:docMk/>
            <pc:sldMk cId="807959973" sldId="279"/>
            <ac:spMk id="12" creationId="{7B3FD489-71EC-721B-45E3-E256B478D46B}"/>
          </ac:spMkLst>
        </pc:spChg>
        <pc:spChg chg="mod">
          <ac:chgData name="NGUYEN PHAM ANH THU" userId="baf72463-252b-4d5f-a6ca-5a6327a9888d" providerId="ADAL" clId="{A1F71C90-D985-4A87-91DE-AC3F7B0FE3AA}" dt="2022-06-26T06:26:15.182" v="5142" actId="1076"/>
          <ac:spMkLst>
            <pc:docMk/>
            <pc:sldMk cId="807959973" sldId="279"/>
            <ac:spMk id="14" creationId="{76BEC0AE-8677-608C-8494-311A5FE9E0B8}"/>
          </ac:spMkLst>
        </pc:spChg>
        <pc:picChg chg="add mod">
          <ac:chgData name="NGUYEN PHAM ANH THU" userId="baf72463-252b-4d5f-a6ca-5a6327a9888d" providerId="ADAL" clId="{A1F71C90-D985-4A87-91DE-AC3F7B0FE3AA}" dt="2022-07-14T05:55:25.876" v="5358"/>
          <ac:picMkLst>
            <pc:docMk/>
            <pc:sldMk cId="807959973" sldId="279"/>
            <ac:picMk id="17" creationId="{1C0E2AF1-4057-68FC-6425-77B5B8737336}"/>
          </ac:picMkLst>
        </pc:picChg>
        <pc:picChg chg="del">
          <ac:chgData name="NGUYEN PHAM ANH THU" userId="baf72463-252b-4d5f-a6ca-5a6327a9888d" providerId="ADAL" clId="{A1F71C90-D985-4A87-91DE-AC3F7B0FE3AA}" dt="2022-07-14T05:55:25.622" v="5357" actId="478"/>
          <ac:picMkLst>
            <pc:docMk/>
            <pc:sldMk cId="807959973" sldId="279"/>
            <ac:picMk id="401" creationId="{3723D789-324C-0082-EA8E-755028A1E155}"/>
          </ac:picMkLst>
        </pc:picChg>
      </pc:sldChg>
      <pc:sldChg chg="addSp delSp modSp new mod modTransition delAnim modAnim">
        <pc:chgData name="NGUYEN PHAM ANH THU" userId="baf72463-252b-4d5f-a6ca-5a6327a9888d" providerId="ADAL" clId="{A1F71C90-D985-4A87-91DE-AC3F7B0FE3AA}" dt="2022-07-14T06:06:27.393" v="5418" actId="1076"/>
        <pc:sldMkLst>
          <pc:docMk/>
          <pc:sldMk cId="1713575348" sldId="280"/>
        </pc:sldMkLst>
        <pc:spChg chg="del">
          <ac:chgData name="NGUYEN PHAM ANH THU" userId="baf72463-252b-4d5f-a6ca-5a6327a9888d" providerId="ADAL" clId="{A1F71C90-D985-4A87-91DE-AC3F7B0FE3AA}" dt="2022-06-26T06:27:27.043" v="5146" actId="478"/>
          <ac:spMkLst>
            <pc:docMk/>
            <pc:sldMk cId="1713575348" sldId="280"/>
            <ac:spMk id="2" creationId="{8B61DF6C-DD7A-F7CA-9205-79074165A236}"/>
          </ac:spMkLst>
        </pc:spChg>
        <pc:spChg chg="del">
          <ac:chgData name="NGUYEN PHAM ANH THU" userId="baf72463-252b-4d5f-a6ca-5a6327a9888d" providerId="ADAL" clId="{A1F71C90-D985-4A87-91DE-AC3F7B0FE3AA}" dt="2022-06-26T06:27:27.043" v="5146" actId="478"/>
          <ac:spMkLst>
            <pc:docMk/>
            <pc:sldMk cId="1713575348" sldId="280"/>
            <ac:spMk id="3" creationId="{070F1460-6F0F-11F6-F15C-7091E7BA3BE8}"/>
          </ac:spMkLst>
        </pc:spChg>
        <pc:spChg chg="mod">
          <ac:chgData name="NGUYEN PHAM ANH THU" userId="baf72463-252b-4d5f-a6ca-5a6327a9888d" providerId="ADAL" clId="{A1F71C90-D985-4A87-91DE-AC3F7B0FE3AA}" dt="2022-06-26T06:36:15.283" v="5185"/>
          <ac:spMkLst>
            <pc:docMk/>
            <pc:sldMk cId="1713575348" sldId="280"/>
            <ac:spMk id="12" creationId="{F1E52064-AF83-A554-29B2-FD3B44D8A0F4}"/>
          </ac:spMkLst>
        </pc:spChg>
        <pc:spChg chg="mod">
          <ac:chgData name="NGUYEN PHAM ANH THU" userId="baf72463-252b-4d5f-a6ca-5a6327a9888d" providerId="ADAL" clId="{A1F71C90-D985-4A87-91DE-AC3F7B0FE3AA}" dt="2022-06-26T06:36:15.283" v="5185"/>
          <ac:spMkLst>
            <pc:docMk/>
            <pc:sldMk cId="1713575348" sldId="280"/>
            <ac:spMk id="13" creationId="{FC7DBFDE-CFF6-208A-F104-A31E5F99BDB1}"/>
          </ac:spMkLst>
        </pc:spChg>
        <pc:spChg chg="add mod">
          <ac:chgData name="NGUYEN PHAM ANH THU" userId="baf72463-252b-4d5f-a6ca-5a6327a9888d" providerId="ADAL" clId="{A1F71C90-D985-4A87-91DE-AC3F7B0FE3AA}" dt="2022-07-14T06:06:27.393" v="5418" actId="1076"/>
          <ac:spMkLst>
            <pc:docMk/>
            <pc:sldMk cId="1713575348" sldId="280"/>
            <ac:spMk id="15" creationId="{FFC0CAB5-C29B-7BBE-5FE3-49E6D3F0E083}"/>
          </ac:spMkLst>
        </pc:spChg>
        <pc:grpChg chg="add mod">
          <ac:chgData name="NGUYEN PHAM ANH THU" userId="baf72463-252b-4d5f-a6ca-5a6327a9888d" providerId="ADAL" clId="{A1F71C90-D985-4A87-91DE-AC3F7B0FE3AA}" dt="2022-07-14T05:55:53.417" v="5365" actId="1076"/>
          <ac:grpSpMkLst>
            <pc:docMk/>
            <pc:sldMk cId="1713575348" sldId="280"/>
            <ac:grpSpMk id="7" creationId="{52A981BD-3931-8677-6FB8-1977E1F2F638}"/>
          </ac:grpSpMkLst>
        </pc:grpChg>
        <pc:grpChg chg="add mod">
          <ac:chgData name="NGUYEN PHAM ANH THU" userId="baf72463-252b-4d5f-a6ca-5a6327a9888d" providerId="ADAL" clId="{A1F71C90-D985-4A87-91DE-AC3F7B0FE3AA}" dt="2022-06-26T06:36:15.283" v="5185"/>
          <ac:grpSpMkLst>
            <pc:docMk/>
            <pc:sldMk cId="1713575348" sldId="280"/>
            <ac:grpSpMk id="11" creationId="{CD5A312E-EE25-81B7-0B84-6804FEDA1389}"/>
          </ac:grpSpMkLst>
        </pc:grpChg>
        <pc:picChg chg="add del mod modCrop">
          <ac:chgData name="NGUYEN PHAM ANH THU" userId="baf72463-252b-4d5f-a6ca-5a6327a9888d" providerId="ADAL" clId="{A1F71C90-D985-4A87-91DE-AC3F7B0FE3AA}" dt="2022-06-26T06:29:43.027" v="5167" actId="478"/>
          <ac:picMkLst>
            <pc:docMk/>
            <pc:sldMk cId="1713575348" sldId="280"/>
            <ac:picMk id="5" creationId="{059DF758-8530-7AB7-21F3-181FE4CF2025}"/>
          </ac:picMkLst>
        </pc:picChg>
        <pc:picChg chg="add del mod">
          <ac:chgData name="NGUYEN PHAM ANH THU" userId="baf72463-252b-4d5f-a6ca-5a6327a9888d" providerId="ADAL" clId="{A1F71C90-D985-4A87-91DE-AC3F7B0FE3AA}" dt="2022-07-14T05:55:35.029" v="5359" actId="478"/>
          <ac:picMkLst>
            <pc:docMk/>
            <pc:sldMk cId="1713575348" sldId="280"/>
            <ac:picMk id="6" creationId="{05A55408-79F3-E310-F7BF-79F868FD410D}"/>
          </ac:picMkLst>
        </pc:picChg>
        <pc:picChg chg="add del mod ord modCrop">
          <ac:chgData name="NGUYEN PHAM ANH THU" userId="baf72463-252b-4d5f-a6ca-5a6327a9888d" providerId="ADAL" clId="{A1F71C90-D985-4A87-91DE-AC3F7B0FE3AA}" dt="2022-06-26T06:35:43.588" v="5176" actId="478"/>
          <ac:picMkLst>
            <pc:docMk/>
            <pc:sldMk cId="1713575348" sldId="280"/>
            <ac:picMk id="8" creationId="{D5E2F5B9-FEC2-10FA-F1D3-A4193962FF1A}"/>
          </ac:picMkLst>
        </pc:picChg>
        <pc:picChg chg="mod ord">
          <ac:chgData name="NGUYEN PHAM ANH THU" userId="baf72463-252b-4d5f-a6ca-5a6327a9888d" providerId="ADAL" clId="{A1F71C90-D985-4A87-91DE-AC3F7B0FE3AA}" dt="2022-07-14T05:56:12.026" v="5371" actId="1076"/>
          <ac:picMkLst>
            <pc:docMk/>
            <pc:sldMk cId="1713575348" sldId="280"/>
            <ac:picMk id="8" creationId="{DBAF7B12-5812-D06F-73AE-2145190A40A3}"/>
          </ac:picMkLst>
        </pc:picChg>
        <pc:picChg chg="mod">
          <ac:chgData name="NGUYEN PHAM ANH THU" userId="baf72463-252b-4d5f-a6ca-5a6327a9888d" providerId="ADAL" clId="{A1F71C90-D985-4A87-91DE-AC3F7B0FE3AA}" dt="2022-07-14T05:56:10.601" v="5370" actId="1076"/>
          <ac:picMkLst>
            <pc:docMk/>
            <pc:sldMk cId="1713575348" sldId="280"/>
            <ac:picMk id="9" creationId="{FD13984B-B2C3-C55A-B779-779B06FD39A7}"/>
          </ac:picMkLst>
        </pc:picChg>
        <pc:picChg chg="add mod ord modCrop">
          <ac:chgData name="NGUYEN PHAM ANH THU" userId="baf72463-252b-4d5f-a6ca-5a6327a9888d" providerId="ADAL" clId="{A1F71C90-D985-4A87-91DE-AC3F7B0FE3AA}" dt="2022-06-26T06:36:01.127" v="5182" actId="171"/>
          <ac:picMkLst>
            <pc:docMk/>
            <pc:sldMk cId="1713575348" sldId="280"/>
            <ac:picMk id="10" creationId="{DEB99EA7-B147-48D8-21F4-17C717DC4406}"/>
          </ac:picMkLst>
        </pc:picChg>
        <pc:picChg chg="mod ord">
          <ac:chgData name="NGUYEN PHAM ANH THU" userId="baf72463-252b-4d5f-a6ca-5a6327a9888d" providerId="ADAL" clId="{A1F71C90-D985-4A87-91DE-AC3F7B0FE3AA}" dt="2022-07-14T05:56:15.304" v="5372" actId="1076"/>
          <ac:picMkLst>
            <pc:docMk/>
            <pc:sldMk cId="1713575348" sldId="280"/>
            <ac:picMk id="14" creationId="{4BD7CCA6-99A0-012F-DF55-A0F91A03B5E2}"/>
          </ac:picMkLst>
        </pc:picChg>
      </pc:sldChg>
      <pc:sldChg chg="add del">
        <pc:chgData name="NGUYEN PHAM ANH THU" userId="baf72463-252b-4d5f-a6ca-5a6327a9888d" providerId="ADAL" clId="{A1F71C90-D985-4A87-91DE-AC3F7B0FE3AA}" dt="2022-06-26T06:26:22.204" v="5144" actId="47"/>
        <pc:sldMkLst>
          <pc:docMk/>
          <pc:sldMk cId="4253524417" sldId="280"/>
        </pc:sldMkLst>
      </pc:sldChg>
      <pc:sldChg chg="addSp delSp modSp add mod ord delAnim modAnim">
        <pc:chgData name="NGUYEN PHAM ANH THU" userId="baf72463-252b-4d5f-a6ca-5a6327a9888d" providerId="ADAL" clId="{A1F71C90-D985-4A87-91DE-AC3F7B0FE3AA}" dt="2022-07-14T06:06:33.049" v="5420" actId="1076"/>
        <pc:sldMkLst>
          <pc:docMk/>
          <pc:sldMk cId="4052952706" sldId="281"/>
        </pc:sldMkLst>
        <pc:spChg chg="add mod">
          <ac:chgData name="NGUYEN PHAM ANH THU" userId="baf72463-252b-4d5f-a6ca-5a6327a9888d" providerId="ADAL" clId="{A1F71C90-D985-4A87-91DE-AC3F7B0FE3AA}" dt="2022-07-14T06:06:33.049" v="5420" actId="1076"/>
          <ac:spMkLst>
            <pc:docMk/>
            <pc:sldMk cId="4052952706" sldId="281"/>
            <ac:spMk id="11" creationId="{B32BA631-EE3B-0A68-2010-2B4D792BBB82}"/>
          </ac:spMkLst>
        </pc:spChg>
        <pc:spChg chg="mod">
          <ac:chgData name="NGUYEN PHAM ANH THU" userId="baf72463-252b-4d5f-a6ca-5a6327a9888d" providerId="ADAL" clId="{A1F71C90-D985-4A87-91DE-AC3F7B0FE3AA}" dt="2022-06-26T06:37:42.915" v="5201" actId="404"/>
          <ac:spMkLst>
            <pc:docMk/>
            <pc:sldMk cId="4052952706" sldId="281"/>
            <ac:spMk id="15" creationId="{88676D4E-D7C0-5FD1-329D-3D75232F72EB}"/>
          </ac:spMkLst>
        </pc:spChg>
        <pc:spChg chg="mod">
          <ac:chgData name="NGUYEN PHAM ANH THU" userId="baf72463-252b-4d5f-a6ca-5a6327a9888d" providerId="ADAL" clId="{A1F71C90-D985-4A87-91DE-AC3F7B0FE3AA}" dt="2022-06-26T06:37:42.915" v="5201" actId="404"/>
          <ac:spMkLst>
            <pc:docMk/>
            <pc:sldMk cId="4052952706" sldId="281"/>
            <ac:spMk id="16" creationId="{5295A8BD-EB85-EC4E-6755-F4E7AB8501E7}"/>
          </ac:spMkLst>
        </pc:spChg>
        <pc:grpChg chg="del">
          <ac:chgData name="NGUYEN PHAM ANH THU" userId="baf72463-252b-4d5f-a6ca-5a6327a9888d" providerId="ADAL" clId="{A1F71C90-D985-4A87-91DE-AC3F7B0FE3AA}" dt="2022-06-26T06:36:56.396" v="5196" actId="478"/>
          <ac:grpSpMkLst>
            <pc:docMk/>
            <pc:sldMk cId="4052952706" sldId="281"/>
            <ac:grpSpMk id="8" creationId="{782AFF32-3B48-0FBE-2701-210F4923ECFC}"/>
          </ac:grpSpMkLst>
        </pc:grpChg>
        <pc:grpChg chg="del">
          <ac:chgData name="NGUYEN PHAM ANH THU" userId="baf72463-252b-4d5f-a6ca-5a6327a9888d" providerId="ADAL" clId="{A1F71C90-D985-4A87-91DE-AC3F7B0FE3AA}" dt="2022-06-26T06:36:56.396" v="5196" actId="478"/>
          <ac:grpSpMkLst>
            <pc:docMk/>
            <pc:sldMk cId="4052952706" sldId="281"/>
            <ac:grpSpMk id="11" creationId="{3D0EAFE3-CE49-D637-FC82-1A8C4200E6FF}"/>
          </ac:grpSpMkLst>
        </pc:grpChg>
        <pc:grpChg chg="add mod">
          <ac:chgData name="NGUYEN PHAM ANH THU" userId="baf72463-252b-4d5f-a6ca-5a6327a9888d" providerId="ADAL" clId="{A1F71C90-D985-4A87-91DE-AC3F7B0FE3AA}" dt="2022-06-26T06:37:51.246" v="5203" actId="1076"/>
          <ac:grpSpMkLst>
            <pc:docMk/>
            <pc:sldMk cId="4052952706" sldId="281"/>
            <ac:grpSpMk id="14" creationId="{245B3055-32AF-CEFA-EE01-A62457AF088F}"/>
          </ac:grpSpMkLst>
        </pc:grpChg>
        <pc:picChg chg="del mod">
          <ac:chgData name="NGUYEN PHAM ANH THU" userId="baf72463-252b-4d5f-a6ca-5a6327a9888d" providerId="ADAL" clId="{A1F71C90-D985-4A87-91DE-AC3F7B0FE3AA}" dt="2022-07-14T05:56:24.245" v="5373" actId="478"/>
          <ac:picMkLst>
            <pc:docMk/>
            <pc:sldMk cId="4052952706" sldId="281"/>
            <ac:picMk id="7" creationId="{390D0267-A879-7A67-E31E-7D9285EC45A6}"/>
          </ac:picMkLst>
        </pc:picChg>
        <pc:picChg chg="add mod">
          <ac:chgData name="NGUYEN PHAM ANH THU" userId="baf72463-252b-4d5f-a6ca-5a6327a9888d" providerId="ADAL" clId="{A1F71C90-D985-4A87-91DE-AC3F7B0FE3AA}" dt="2022-07-14T05:56:24.467" v="5374"/>
          <ac:picMkLst>
            <pc:docMk/>
            <pc:sldMk cId="4052952706" sldId="281"/>
            <ac:picMk id="8" creationId="{8C7E7C90-F491-A3E4-33EE-A2EEB8C20C7B}"/>
          </ac:picMkLst>
        </pc:picChg>
        <pc:picChg chg="add mod">
          <ac:chgData name="NGUYEN PHAM ANH THU" userId="baf72463-252b-4d5f-a6ca-5a6327a9888d" providerId="ADAL" clId="{A1F71C90-D985-4A87-91DE-AC3F7B0FE3AA}" dt="2022-07-14T05:56:24.467" v="5374"/>
          <ac:picMkLst>
            <pc:docMk/>
            <pc:sldMk cId="4052952706" sldId="281"/>
            <ac:picMk id="9" creationId="{15A28E2E-7990-4F83-2C5C-5959950B5C35}"/>
          </ac:picMkLst>
        </pc:picChg>
        <pc:picChg chg="add mod">
          <ac:chgData name="NGUYEN PHAM ANH THU" userId="baf72463-252b-4d5f-a6ca-5a6327a9888d" providerId="ADAL" clId="{A1F71C90-D985-4A87-91DE-AC3F7B0FE3AA}" dt="2022-07-14T05:56:24.467" v="5374"/>
          <ac:picMkLst>
            <pc:docMk/>
            <pc:sldMk cId="4052952706" sldId="281"/>
            <ac:picMk id="10" creationId="{E65B86D6-F957-83E2-F11B-BA4A828A8223}"/>
          </ac:picMkLst>
        </pc:picChg>
      </pc:sldChg>
      <pc:sldChg chg="addSp delSp modSp add mod ord modAnim">
        <pc:chgData name="NGUYEN PHAM ANH THU" userId="baf72463-252b-4d5f-a6ca-5a6327a9888d" providerId="ADAL" clId="{A1F71C90-D985-4A87-91DE-AC3F7B0FE3AA}" dt="2022-06-26T06:38:39.543" v="5221" actId="1036"/>
        <pc:sldMkLst>
          <pc:docMk/>
          <pc:sldMk cId="3034184129" sldId="282"/>
        </pc:sldMkLst>
        <pc:spChg chg="del">
          <ac:chgData name="NGUYEN PHAM ANH THU" userId="baf72463-252b-4d5f-a6ca-5a6327a9888d" providerId="ADAL" clId="{A1F71C90-D985-4A87-91DE-AC3F7B0FE3AA}" dt="2022-06-26T06:38:14.380" v="5210" actId="478"/>
          <ac:spMkLst>
            <pc:docMk/>
            <pc:sldMk cId="3034184129" sldId="282"/>
            <ac:spMk id="2" creationId="{685F8326-026B-03C7-BAFC-B6C704879F63}"/>
          </ac:spMkLst>
        </pc:spChg>
        <pc:spChg chg="del">
          <ac:chgData name="NGUYEN PHAM ANH THU" userId="baf72463-252b-4d5f-a6ca-5a6327a9888d" providerId="ADAL" clId="{A1F71C90-D985-4A87-91DE-AC3F7B0FE3AA}" dt="2022-06-26T06:38:14.380" v="5210" actId="478"/>
          <ac:spMkLst>
            <pc:docMk/>
            <pc:sldMk cId="3034184129" sldId="282"/>
            <ac:spMk id="3" creationId="{93C56430-86DD-44B6-CCD1-2CB828014A9C}"/>
          </ac:spMkLst>
        </pc:spChg>
        <pc:spChg chg="del">
          <ac:chgData name="NGUYEN PHAM ANH THU" userId="baf72463-252b-4d5f-a6ca-5a6327a9888d" providerId="ADAL" clId="{A1F71C90-D985-4A87-91DE-AC3F7B0FE3AA}" dt="2022-06-26T06:38:14.380" v="5210" actId="478"/>
          <ac:spMkLst>
            <pc:docMk/>
            <pc:sldMk cId="3034184129" sldId="282"/>
            <ac:spMk id="4" creationId="{194874CB-E2F6-1005-31C3-23AF37BC00B6}"/>
          </ac:spMkLst>
        </pc:spChg>
        <pc:spChg chg="mod">
          <ac:chgData name="NGUYEN PHAM ANH THU" userId="baf72463-252b-4d5f-a6ca-5a6327a9888d" providerId="ADAL" clId="{A1F71C90-D985-4A87-91DE-AC3F7B0FE3AA}" dt="2022-06-26T06:38:39.543" v="5221" actId="1036"/>
          <ac:spMkLst>
            <pc:docMk/>
            <pc:sldMk cId="3034184129" sldId="282"/>
            <ac:spMk id="6" creationId="{DD0A3C0C-BCA0-D894-5470-A8CCC3B4B8DF}"/>
          </ac:spMkLst>
        </pc:spChg>
        <pc:spChg chg="del">
          <ac:chgData name="NGUYEN PHAM ANH THU" userId="baf72463-252b-4d5f-a6ca-5a6327a9888d" providerId="ADAL" clId="{A1F71C90-D985-4A87-91DE-AC3F7B0FE3AA}" dt="2022-06-26T06:38:14.380" v="5210" actId="478"/>
          <ac:spMkLst>
            <pc:docMk/>
            <pc:sldMk cId="3034184129" sldId="282"/>
            <ac:spMk id="7" creationId="{11F6C698-EF67-41AB-B88F-35737ED51FF8}"/>
          </ac:spMkLst>
        </pc:spChg>
        <pc:spChg chg="del">
          <ac:chgData name="NGUYEN PHAM ANH THU" userId="baf72463-252b-4d5f-a6ca-5a6327a9888d" providerId="ADAL" clId="{A1F71C90-D985-4A87-91DE-AC3F7B0FE3AA}" dt="2022-06-26T06:38:14.380" v="5210" actId="478"/>
          <ac:spMkLst>
            <pc:docMk/>
            <pc:sldMk cId="3034184129" sldId="282"/>
            <ac:spMk id="14" creationId="{ADE0A29D-7F0F-8EA2-D604-034B9EA1DA76}"/>
          </ac:spMkLst>
        </pc:spChg>
        <pc:spChg chg="add mod">
          <ac:chgData name="NGUYEN PHAM ANH THU" userId="baf72463-252b-4d5f-a6ca-5a6327a9888d" providerId="ADAL" clId="{A1F71C90-D985-4A87-91DE-AC3F7B0FE3AA}" dt="2022-06-26T06:38:39.543" v="5221" actId="1036"/>
          <ac:spMkLst>
            <pc:docMk/>
            <pc:sldMk cId="3034184129" sldId="282"/>
            <ac:spMk id="21" creationId="{D7E78812-E43D-2124-EAA1-6D41E9DAEE57}"/>
          </ac:spMkLst>
        </pc:spChg>
        <pc:spChg chg="add mod">
          <ac:chgData name="NGUYEN PHAM ANH THU" userId="baf72463-252b-4d5f-a6ca-5a6327a9888d" providerId="ADAL" clId="{A1F71C90-D985-4A87-91DE-AC3F7B0FE3AA}" dt="2022-06-26T06:38:39.543" v="5221" actId="1036"/>
          <ac:spMkLst>
            <pc:docMk/>
            <pc:sldMk cId="3034184129" sldId="282"/>
            <ac:spMk id="22" creationId="{6081FE7D-A214-8EC9-3E03-CB713557F092}"/>
          </ac:spMkLst>
        </pc:spChg>
        <pc:spChg chg="add mod">
          <ac:chgData name="NGUYEN PHAM ANH THU" userId="baf72463-252b-4d5f-a6ca-5a6327a9888d" providerId="ADAL" clId="{A1F71C90-D985-4A87-91DE-AC3F7B0FE3AA}" dt="2022-06-26T06:38:39.543" v="5221" actId="1036"/>
          <ac:spMkLst>
            <pc:docMk/>
            <pc:sldMk cId="3034184129" sldId="282"/>
            <ac:spMk id="24" creationId="{83D792CF-05A8-7ECC-0892-A581F91E0FF9}"/>
          </ac:spMkLst>
        </pc:spChg>
        <pc:spChg chg="add mod">
          <ac:chgData name="NGUYEN PHAM ANH THU" userId="baf72463-252b-4d5f-a6ca-5a6327a9888d" providerId="ADAL" clId="{A1F71C90-D985-4A87-91DE-AC3F7B0FE3AA}" dt="2022-06-26T06:38:39.543" v="5221" actId="1036"/>
          <ac:spMkLst>
            <pc:docMk/>
            <pc:sldMk cId="3034184129" sldId="282"/>
            <ac:spMk id="28" creationId="{70B5D8D7-3159-46C9-0541-A7219F824DD2}"/>
          </ac:spMkLst>
        </pc:spChg>
        <pc:spChg chg="add mod">
          <ac:chgData name="NGUYEN PHAM ANH THU" userId="baf72463-252b-4d5f-a6ca-5a6327a9888d" providerId="ADAL" clId="{A1F71C90-D985-4A87-91DE-AC3F7B0FE3AA}" dt="2022-06-26T06:38:39.543" v="5221" actId="1036"/>
          <ac:spMkLst>
            <pc:docMk/>
            <pc:sldMk cId="3034184129" sldId="282"/>
            <ac:spMk id="30" creationId="{B0DC7D05-8011-B9C8-5091-642D8FB12B1B}"/>
          </ac:spMkLst>
        </pc:spChg>
        <pc:spChg chg="del">
          <ac:chgData name="NGUYEN PHAM ANH THU" userId="baf72463-252b-4d5f-a6ca-5a6327a9888d" providerId="ADAL" clId="{A1F71C90-D985-4A87-91DE-AC3F7B0FE3AA}" dt="2022-06-26T06:38:14.380" v="5210" actId="478"/>
          <ac:spMkLst>
            <pc:docMk/>
            <pc:sldMk cId="3034184129" sldId="282"/>
            <ac:spMk id="44" creationId="{A173FB57-3891-8C5A-F1EF-05BEE9647A0D}"/>
          </ac:spMkLst>
        </pc:spChg>
        <pc:spChg chg="del">
          <ac:chgData name="NGUYEN PHAM ANH THU" userId="baf72463-252b-4d5f-a6ca-5a6327a9888d" providerId="ADAL" clId="{A1F71C90-D985-4A87-91DE-AC3F7B0FE3AA}" dt="2022-06-26T06:38:14.380" v="5210" actId="478"/>
          <ac:spMkLst>
            <pc:docMk/>
            <pc:sldMk cId="3034184129" sldId="282"/>
            <ac:spMk id="47" creationId="{1CDEA9B7-95D0-BF79-95DF-9DB87824B6F7}"/>
          </ac:spMkLst>
        </pc:spChg>
        <pc:grpChg chg="del">
          <ac:chgData name="NGUYEN PHAM ANH THU" userId="baf72463-252b-4d5f-a6ca-5a6327a9888d" providerId="ADAL" clId="{A1F71C90-D985-4A87-91DE-AC3F7B0FE3AA}" dt="2022-06-26T06:38:14.380" v="5210" actId="478"/>
          <ac:grpSpMkLst>
            <pc:docMk/>
            <pc:sldMk cId="3034184129" sldId="282"/>
            <ac:grpSpMk id="11" creationId="{890DC0FE-5CAE-648C-0711-0D94D48F6F96}"/>
          </ac:grpSpMkLst>
        </pc:grpChg>
        <pc:grpChg chg="del">
          <ac:chgData name="NGUYEN PHAM ANH THU" userId="baf72463-252b-4d5f-a6ca-5a6327a9888d" providerId="ADAL" clId="{A1F71C90-D985-4A87-91DE-AC3F7B0FE3AA}" dt="2022-06-26T06:38:14.380" v="5210" actId="478"/>
          <ac:grpSpMkLst>
            <pc:docMk/>
            <pc:sldMk cId="3034184129" sldId="282"/>
            <ac:grpSpMk id="19" creationId="{1BC98B6C-FC19-B76E-6F89-675436A16C80}"/>
          </ac:grpSpMkLst>
        </pc:grpChg>
        <pc:picChg chg="add mod">
          <ac:chgData name="NGUYEN PHAM ANH THU" userId="baf72463-252b-4d5f-a6ca-5a6327a9888d" providerId="ADAL" clId="{A1F71C90-D985-4A87-91DE-AC3F7B0FE3AA}" dt="2022-06-26T06:38:39.543" v="5221" actId="1036"/>
          <ac:picMkLst>
            <pc:docMk/>
            <pc:sldMk cId="3034184129" sldId="282"/>
            <ac:picMk id="20" creationId="{46D838A8-BE15-6527-C99B-CD1D64D156E0}"/>
          </ac:picMkLst>
        </pc:picChg>
        <pc:picChg chg="add mod">
          <ac:chgData name="NGUYEN PHAM ANH THU" userId="baf72463-252b-4d5f-a6ca-5a6327a9888d" providerId="ADAL" clId="{A1F71C90-D985-4A87-91DE-AC3F7B0FE3AA}" dt="2022-06-26T06:38:39.543" v="5221" actId="1036"/>
          <ac:picMkLst>
            <pc:docMk/>
            <pc:sldMk cId="3034184129" sldId="282"/>
            <ac:picMk id="23" creationId="{9A8C01A3-1434-2EE3-C1C9-865C2A0E34ED}"/>
          </ac:picMkLst>
        </pc:picChg>
        <pc:picChg chg="del">
          <ac:chgData name="NGUYEN PHAM ANH THU" userId="baf72463-252b-4d5f-a6ca-5a6327a9888d" providerId="ADAL" clId="{A1F71C90-D985-4A87-91DE-AC3F7B0FE3AA}" dt="2022-06-26T06:38:14.380" v="5210" actId="478"/>
          <ac:picMkLst>
            <pc:docMk/>
            <pc:sldMk cId="3034184129" sldId="282"/>
            <ac:picMk id="26" creationId="{D4C7B145-DBDE-1E96-D20A-06327A96060A}"/>
          </ac:picMkLst>
        </pc:picChg>
        <pc:picChg chg="add mod">
          <ac:chgData name="NGUYEN PHAM ANH THU" userId="baf72463-252b-4d5f-a6ca-5a6327a9888d" providerId="ADAL" clId="{A1F71C90-D985-4A87-91DE-AC3F7B0FE3AA}" dt="2022-06-26T06:38:39.543" v="5221" actId="1036"/>
          <ac:picMkLst>
            <pc:docMk/>
            <pc:sldMk cId="3034184129" sldId="282"/>
            <ac:picMk id="27" creationId="{AFFD3CAC-CB8C-91FE-B81E-B23C58C07839}"/>
          </ac:picMkLst>
        </pc:picChg>
        <pc:picChg chg="add mod">
          <ac:chgData name="NGUYEN PHAM ANH THU" userId="baf72463-252b-4d5f-a6ca-5a6327a9888d" providerId="ADAL" clId="{A1F71C90-D985-4A87-91DE-AC3F7B0FE3AA}" dt="2022-06-26T06:38:39.543" v="5221" actId="1036"/>
          <ac:picMkLst>
            <pc:docMk/>
            <pc:sldMk cId="3034184129" sldId="282"/>
            <ac:picMk id="29" creationId="{D3AB7808-B7BA-39C6-CBCB-DFC271946ACC}"/>
          </ac:picMkLst>
        </pc:picChg>
        <pc:picChg chg="add mod">
          <ac:chgData name="NGUYEN PHAM ANH THU" userId="baf72463-252b-4d5f-a6ca-5a6327a9888d" providerId="ADAL" clId="{A1F71C90-D985-4A87-91DE-AC3F7B0FE3AA}" dt="2022-06-26T06:38:39.543" v="5221" actId="1036"/>
          <ac:picMkLst>
            <pc:docMk/>
            <pc:sldMk cId="3034184129" sldId="282"/>
            <ac:picMk id="31" creationId="{D105EA29-A32B-6A51-E5EF-07FF1CED2552}"/>
          </ac:picMkLst>
        </pc:picChg>
      </pc:sldChg>
      <pc:sldMasterChg chg="modTransition modSldLayout">
        <pc:chgData name="NGUYEN PHAM ANH THU" userId="baf72463-252b-4d5f-a6ca-5a6327a9888d" providerId="ADAL" clId="{A1F71C90-D985-4A87-91DE-AC3F7B0FE3AA}" dt="2022-06-26T06:36:36.747" v="5192"/>
        <pc:sldMasterMkLst>
          <pc:docMk/>
          <pc:sldMasterMk cId="3636808194" sldId="2147483648"/>
        </pc:sldMasterMkLst>
        <pc:sldLayoutChg chg="modTransition">
          <pc:chgData name="NGUYEN PHAM ANH THU" userId="baf72463-252b-4d5f-a6ca-5a6327a9888d" providerId="ADAL" clId="{A1F71C90-D985-4A87-91DE-AC3F7B0FE3AA}" dt="2022-06-26T06:36:36.747" v="5192"/>
          <pc:sldLayoutMkLst>
            <pc:docMk/>
            <pc:sldMasterMk cId="3636808194" sldId="2147483648"/>
            <pc:sldLayoutMk cId="2989458379" sldId="2147483649"/>
          </pc:sldLayoutMkLst>
        </pc:sldLayoutChg>
        <pc:sldLayoutChg chg="modTransition">
          <pc:chgData name="NGUYEN PHAM ANH THU" userId="baf72463-252b-4d5f-a6ca-5a6327a9888d" providerId="ADAL" clId="{A1F71C90-D985-4A87-91DE-AC3F7B0FE3AA}" dt="2022-06-26T06:36:36.747" v="5192"/>
          <pc:sldLayoutMkLst>
            <pc:docMk/>
            <pc:sldMasterMk cId="3636808194" sldId="2147483648"/>
            <pc:sldLayoutMk cId="2220390751" sldId="2147483650"/>
          </pc:sldLayoutMkLst>
        </pc:sldLayoutChg>
        <pc:sldLayoutChg chg="modTransition">
          <pc:chgData name="NGUYEN PHAM ANH THU" userId="baf72463-252b-4d5f-a6ca-5a6327a9888d" providerId="ADAL" clId="{A1F71C90-D985-4A87-91DE-AC3F7B0FE3AA}" dt="2022-06-26T06:36:36.747" v="5192"/>
          <pc:sldLayoutMkLst>
            <pc:docMk/>
            <pc:sldMasterMk cId="3636808194" sldId="2147483648"/>
            <pc:sldLayoutMk cId="2192838151" sldId="2147483651"/>
          </pc:sldLayoutMkLst>
        </pc:sldLayoutChg>
        <pc:sldLayoutChg chg="modTransition">
          <pc:chgData name="NGUYEN PHAM ANH THU" userId="baf72463-252b-4d5f-a6ca-5a6327a9888d" providerId="ADAL" clId="{A1F71C90-D985-4A87-91DE-AC3F7B0FE3AA}" dt="2022-06-26T06:36:36.747" v="5192"/>
          <pc:sldLayoutMkLst>
            <pc:docMk/>
            <pc:sldMasterMk cId="3636808194" sldId="2147483648"/>
            <pc:sldLayoutMk cId="2231341554" sldId="2147483652"/>
          </pc:sldLayoutMkLst>
        </pc:sldLayoutChg>
        <pc:sldLayoutChg chg="modTransition">
          <pc:chgData name="NGUYEN PHAM ANH THU" userId="baf72463-252b-4d5f-a6ca-5a6327a9888d" providerId="ADAL" clId="{A1F71C90-D985-4A87-91DE-AC3F7B0FE3AA}" dt="2022-06-26T06:36:36.747" v="5192"/>
          <pc:sldLayoutMkLst>
            <pc:docMk/>
            <pc:sldMasterMk cId="3636808194" sldId="2147483648"/>
            <pc:sldLayoutMk cId="3598036037" sldId="2147483653"/>
          </pc:sldLayoutMkLst>
        </pc:sldLayoutChg>
        <pc:sldLayoutChg chg="modTransition">
          <pc:chgData name="NGUYEN PHAM ANH THU" userId="baf72463-252b-4d5f-a6ca-5a6327a9888d" providerId="ADAL" clId="{A1F71C90-D985-4A87-91DE-AC3F7B0FE3AA}" dt="2022-06-26T06:36:36.747" v="5192"/>
          <pc:sldLayoutMkLst>
            <pc:docMk/>
            <pc:sldMasterMk cId="3636808194" sldId="2147483648"/>
            <pc:sldLayoutMk cId="2387859385" sldId="2147483654"/>
          </pc:sldLayoutMkLst>
        </pc:sldLayoutChg>
        <pc:sldLayoutChg chg="modTransition">
          <pc:chgData name="NGUYEN PHAM ANH THU" userId="baf72463-252b-4d5f-a6ca-5a6327a9888d" providerId="ADAL" clId="{A1F71C90-D985-4A87-91DE-AC3F7B0FE3AA}" dt="2022-06-26T06:36:36.747" v="5192"/>
          <pc:sldLayoutMkLst>
            <pc:docMk/>
            <pc:sldMasterMk cId="3636808194" sldId="2147483648"/>
            <pc:sldLayoutMk cId="2742359968" sldId="2147483655"/>
          </pc:sldLayoutMkLst>
        </pc:sldLayoutChg>
        <pc:sldLayoutChg chg="modTransition">
          <pc:chgData name="NGUYEN PHAM ANH THU" userId="baf72463-252b-4d5f-a6ca-5a6327a9888d" providerId="ADAL" clId="{A1F71C90-D985-4A87-91DE-AC3F7B0FE3AA}" dt="2022-06-26T06:36:36.747" v="5192"/>
          <pc:sldLayoutMkLst>
            <pc:docMk/>
            <pc:sldMasterMk cId="3636808194" sldId="2147483648"/>
            <pc:sldLayoutMk cId="4137471191" sldId="2147483656"/>
          </pc:sldLayoutMkLst>
        </pc:sldLayoutChg>
        <pc:sldLayoutChg chg="modTransition">
          <pc:chgData name="NGUYEN PHAM ANH THU" userId="baf72463-252b-4d5f-a6ca-5a6327a9888d" providerId="ADAL" clId="{A1F71C90-D985-4A87-91DE-AC3F7B0FE3AA}" dt="2022-06-26T06:36:36.747" v="5192"/>
          <pc:sldLayoutMkLst>
            <pc:docMk/>
            <pc:sldMasterMk cId="3636808194" sldId="2147483648"/>
            <pc:sldLayoutMk cId="696147037" sldId="2147483657"/>
          </pc:sldLayoutMkLst>
        </pc:sldLayoutChg>
        <pc:sldLayoutChg chg="modTransition">
          <pc:chgData name="NGUYEN PHAM ANH THU" userId="baf72463-252b-4d5f-a6ca-5a6327a9888d" providerId="ADAL" clId="{A1F71C90-D985-4A87-91DE-AC3F7B0FE3AA}" dt="2022-06-26T06:36:36.747" v="5192"/>
          <pc:sldLayoutMkLst>
            <pc:docMk/>
            <pc:sldMasterMk cId="3636808194" sldId="2147483648"/>
            <pc:sldLayoutMk cId="2634322201" sldId="2147483658"/>
          </pc:sldLayoutMkLst>
        </pc:sldLayoutChg>
        <pc:sldLayoutChg chg="modTransition">
          <pc:chgData name="NGUYEN PHAM ANH THU" userId="baf72463-252b-4d5f-a6ca-5a6327a9888d" providerId="ADAL" clId="{A1F71C90-D985-4A87-91DE-AC3F7B0FE3AA}" dt="2022-06-26T06:36:36.747" v="5192"/>
          <pc:sldLayoutMkLst>
            <pc:docMk/>
            <pc:sldMasterMk cId="3636808194" sldId="2147483648"/>
            <pc:sldLayoutMk cId="3219514990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6A726-961A-E749-1A82-7DE65E0147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DF8F63-0AD3-4315-166A-9A480D86DC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50460-62BB-0B5A-EBB3-F355530A9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5EC0-9CBD-40C8-B2DD-CD2CA2B9F63C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1328C-AD66-8289-A728-830476B24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45DEA-FA74-014E-5CE2-4C944B571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AB26-9A1B-4660-9CDB-F35EDF135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5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10CFB-CD33-6067-1AD3-7331D63C4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8A8687-D4BF-6996-F359-581CC32B9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FB176-1049-9542-AE15-87D516EE0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5EC0-9CBD-40C8-B2DD-CD2CA2B9F63C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44AA5-D523-3973-FB74-F44EA8E41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4754F-F184-E6D5-B0D2-D14E62637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AB26-9A1B-4660-9CDB-F35EDF135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2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6D3810-9F5B-99BF-0A28-EB4AE8A90A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E86239-3422-2C8D-5A8B-C707ACD832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4AF7B-16B3-7261-44C6-3179DFF60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5EC0-9CBD-40C8-B2DD-CD2CA2B9F63C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65448-52D9-A832-0750-17EBAD1F6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A1294-3D50-C348-03A8-34E106F61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AB26-9A1B-4660-9CDB-F35EDF135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1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AF964-403C-00C1-1396-7A0A4A270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6C958-85FD-8DF3-CEDF-CC0BB7323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335C0-5DD9-70C8-9EFC-046A8D4D4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5EC0-9CBD-40C8-B2DD-CD2CA2B9F63C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D9A87-D7DB-30A2-FD05-99B73E563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57CA6-4CD4-C03E-C756-A548A0A78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AB26-9A1B-4660-9CDB-F35EDF135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9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22E40-AF43-95D5-4A77-5E962FB72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F92C7-C3BF-CE7D-D9EB-0A6A847C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A7BCC-0B96-2690-A693-E9B4C3C61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5EC0-9CBD-40C8-B2DD-CD2CA2B9F63C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A7040-764D-022B-F4EF-4804DDB08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70462-556C-3C24-27BA-4A05B3E8B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AB26-9A1B-4660-9CDB-F35EDF135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C0EC7-B9E1-F86E-7FCA-9E4B094E9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266E6-54FE-9C09-66C7-E0B0B7C088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8FD9FB-679C-5285-C458-9C2FF56524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AAB051-E663-47D6-8B16-37C9F7B0D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5EC0-9CBD-40C8-B2DD-CD2CA2B9F63C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FE4E4-BD66-93CD-F169-410AD050B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B50FC8-3CB9-20A4-A382-D959BCB23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AB26-9A1B-4660-9CDB-F35EDF135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4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12429-7C09-92AB-2EB7-D5D11360E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B340A-1044-BFE2-1E6D-969099C45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FFC54-B0EE-2AB0-CD0C-2D5F59916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6D31E-0EAD-2292-6298-B61E2D69B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316147-E915-1604-1964-5B7CEA942A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5E7889-AC17-F054-B38A-C964E27C6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5EC0-9CBD-40C8-B2DD-CD2CA2B9F63C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88487D-3C57-5C3C-7EC9-415F81746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2C5C14-E19A-AB5B-7277-152A81358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AB26-9A1B-4660-9CDB-F35EDF135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3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E2B47-3C83-DE03-F7A3-BD3363C55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EE76F2-0312-116B-AF45-F18F5589A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5EC0-9CBD-40C8-B2DD-CD2CA2B9F63C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0ED9A6-B84F-199E-CC22-0A6631C0F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B50E3E-DA29-46C1-81C2-F89D6C2FF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AB26-9A1B-4660-9CDB-F35EDF135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5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2EFEF6-2D31-FDA5-D003-2FD721AE5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5EC0-9CBD-40C8-B2DD-CD2CA2B9F63C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B2E048-B9A8-C5F7-1C6D-F4CD06465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077A2-A142-8F40-A35F-6528A80DB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AB26-9A1B-4660-9CDB-F35EDF135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5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C7CD3-2F40-413F-F82F-9CE1734F8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CB751-4FEE-1797-963A-426BDA242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AD1153-1503-30EB-1BD1-028E627F7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42425-A59E-EFEB-FA95-3D70F2155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5EC0-9CBD-40C8-B2DD-CD2CA2B9F63C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E7ABE5-186E-E395-6CD0-82AFFC771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41B06F-7E67-647A-5D94-32B90A1ED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AB26-9A1B-4660-9CDB-F35EDF135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7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EB8E0-B8BD-927F-D399-47EAC0BB8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31C779-B60C-0557-563B-539742C919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A1D62-F1ED-76D2-5B1D-CB0B912BF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C89265-484C-53A1-FEAE-216CEC675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5EC0-9CBD-40C8-B2DD-CD2CA2B9F63C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9AA9D0-4CEF-B000-D424-F29D9D46F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F5D171-9FFB-D618-8B1B-6D6FB0A42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AB26-9A1B-4660-9CDB-F35EDF135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4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D2EC95-957C-682A-E3CF-3FF66F8E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AE2C0-5FA3-45F0-66DF-765D929CF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5F52A-69DF-2D5F-53A2-5031B29D05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45EC0-9CBD-40C8-B2DD-CD2CA2B9F63C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562B8-4957-325B-5E4D-8AE7C1AA79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2AA1A-09B6-8549-59A4-A5843CE347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CAB26-9A1B-4660-9CDB-F35EDF135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0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10" Type="http://schemas.openxmlformats.org/officeDocument/2006/relationships/image" Target="../media/image7.svg"/><Relationship Id="rId4" Type="http://schemas.microsoft.com/office/2007/relationships/hdphoto" Target="../media/hdphoto4.wdp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10" Type="http://schemas.openxmlformats.org/officeDocument/2006/relationships/image" Target="../media/image7.svg"/><Relationship Id="rId4" Type="http://schemas.microsoft.com/office/2007/relationships/hdphoto" Target="../media/hdphoto4.wdp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10" Type="http://schemas.openxmlformats.org/officeDocument/2006/relationships/image" Target="../media/image7.svg"/><Relationship Id="rId4" Type="http://schemas.microsoft.com/office/2007/relationships/hdphoto" Target="../media/hdphoto4.wdp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4.wdp"/><Relationship Id="rId7" Type="http://schemas.openxmlformats.org/officeDocument/2006/relationships/image" Target="../media/image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50F19A-EF4F-2607-0422-E6FB3EC0FE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000"/>
                    </a14:imgEffect>
                    <a14:imgEffect>
                      <a14:colorTemperature colorTemp="5923"/>
                    </a14:imgEffect>
                    <a14:imgEffect>
                      <a14:saturation sat="150000"/>
                    </a14:imgEffect>
                    <a14:imgEffect>
                      <a14:brightnessContrast bright="5000" contrast="5000"/>
                    </a14:imgEffect>
                  </a14:imgLayer>
                </a14:imgProps>
              </a:ext>
            </a:extLst>
          </a:blip>
          <a:srcRect t="610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82AFF32-3B48-0FBE-2701-210F4923ECFC}"/>
              </a:ext>
            </a:extLst>
          </p:cNvPr>
          <p:cNvGrpSpPr/>
          <p:nvPr/>
        </p:nvGrpSpPr>
        <p:grpSpPr>
          <a:xfrm rot="20575962">
            <a:off x="3159" y="698012"/>
            <a:ext cx="2704941" cy="1211402"/>
            <a:chOff x="1489869" y="1807029"/>
            <a:chExt cx="2265702" cy="121140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193E962-3094-2C40-E68B-54F518726D11}"/>
                </a:ext>
              </a:extLst>
            </p:cNvPr>
            <p:cNvSpPr txBox="1"/>
            <p:nvPr/>
          </p:nvSpPr>
          <p:spPr>
            <a:xfrm>
              <a:off x="1491343" y="1807029"/>
              <a:ext cx="2264228" cy="120032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7200" dirty="0" err="1">
                  <a:ln w="1270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Toán</a:t>
              </a:r>
              <a:endParaRPr lang="en-US" sz="7200" dirty="0">
                <a:ln w="127000">
                  <a:solidFill>
                    <a:schemeClr val="bg1"/>
                  </a:solidFill>
                </a:ln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DADC48F-BFD2-A093-9829-0D53D4718935}"/>
                </a:ext>
              </a:extLst>
            </p:cNvPr>
            <p:cNvSpPr txBox="1"/>
            <p:nvPr/>
          </p:nvSpPr>
          <p:spPr>
            <a:xfrm>
              <a:off x="1489869" y="1818102"/>
              <a:ext cx="2264228" cy="120032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7200" b="1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Toán</a:t>
              </a:r>
              <a:endParaRPr lang="en-US" sz="7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0EAFE3-CE49-D637-FC82-1A8C4200E6FF}"/>
              </a:ext>
            </a:extLst>
          </p:cNvPr>
          <p:cNvGrpSpPr/>
          <p:nvPr/>
        </p:nvGrpSpPr>
        <p:grpSpPr>
          <a:xfrm>
            <a:off x="138545" y="1309263"/>
            <a:ext cx="4641296" cy="2109371"/>
            <a:chOff x="5590807" y="6572240"/>
            <a:chExt cx="7193902" cy="210937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2ED9951-4188-54F3-A2E8-3F9F8630D5C6}"/>
                </a:ext>
              </a:extLst>
            </p:cNvPr>
            <p:cNvSpPr txBox="1"/>
            <p:nvPr/>
          </p:nvSpPr>
          <p:spPr>
            <a:xfrm>
              <a:off x="5590807" y="6572240"/>
              <a:ext cx="7193900" cy="2086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5400" b="1" spc="-150" dirty="0">
                  <a:ln w="2540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ÔN TẬP</a:t>
              </a:r>
            </a:p>
            <a:p>
              <a:pPr algn="ctr">
                <a:lnSpc>
                  <a:spcPct val="80000"/>
                </a:lnSpc>
              </a:pPr>
              <a:r>
                <a:rPr lang="en-US" sz="5400" b="1" spc="-150" dirty="0">
                  <a:ln w="2540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&amp;</a:t>
              </a:r>
            </a:p>
            <a:p>
              <a:pPr algn="ctr">
                <a:lnSpc>
                  <a:spcPct val="80000"/>
                </a:lnSpc>
              </a:pPr>
              <a:r>
                <a:rPr lang="en-US" sz="5400" b="1" spc="-150" dirty="0">
                  <a:ln w="2540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BỔ SUNG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CBC9791-BBA4-5EBF-BA1A-AD177A57E63A}"/>
                </a:ext>
              </a:extLst>
            </p:cNvPr>
            <p:cNvSpPr txBox="1"/>
            <p:nvPr/>
          </p:nvSpPr>
          <p:spPr>
            <a:xfrm>
              <a:off x="5590807" y="6594886"/>
              <a:ext cx="7193902" cy="2086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54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Ô</a:t>
              </a:r>
              <a:r>
                <a:rPr lang="en-US" sz="54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N </a:t>
              </a:r>
              <a:r>
                <a:rPr lang="en-US" sz="54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T</a:t>
              </a:r>
              <a:r>
                <a:rPr lang="en-US" sz="54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Ậ</a:t>
              </a:r>
              <a:r>
                <a:rPr lang="en-US" sz="54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P </a:t>
              </a:r>
            </a:p>
            <a:p>
              <a:pPr algn="ctr">
                <a:lnSpc>
                  <a:spcPct val="80000"/>
                </a:lnSpc>
              </a:pPr>
              <a:r>
                <a:rPr lang="en-US" sz="54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&amp;</a:t>
              </a:r>
              <a:r>
                <a:rPr lang="en-US" sz="54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en-US" sz="54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B</a:t>
              </a:r>
              <a:r>
                <a:rPr lang="en-US" sz="54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Ổ </a:t>
              </a:r>
              <a:r>
                <a:rPr lang="en-US" sz="54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S</a:t>
              </a:r>
              <a:r>
                <a:rPr lang="en-US" sz="54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U</a:t>
              </a:r>
              <a:r>
                <a:rPr lang="en-US" sz="54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N</a:t>
              </a:r>
              <a:r>
                <a:rPr lang="en-US" sz="54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G</a:t>
              </a:r>
              <a:endParaRPr lang="en-US" sz="5400" b="1" spc="-15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endParaRPr>
            </a:p>
          </p:txBody>
        </p: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B2CB71FB-4FA1-FD89-63D3-E4683F54A6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16418" y="2215471"/>
            <a:ext cx="2936427" cy="365668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3E15D877-192F-691A-1A4C-14F7389BE1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60826" y="2587644"/>
            <a:ext cx="2351459" cy="305106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F48BF81E-44F6-4F85-F441-34532815D8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13949" y="2403123"/>
            <a:ext cx="3297294" cy="358246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" name="Star: 5 Points 1">
            <a:extLst>
              <a:ext uri="{FF2B5EF4-FFF2-40B4-BE49-F238E27FC236}">
                <a16:creationId xmlns:a16="http://schemas.microsoft.com/office/drawing/2014/main" id="{26A0BF0B-B9DA-ACEC-19DC-0014BD61FEB6}"/>
              </a:ext>
            </a:extLst>
          </p:cNvPr>
          <p:cNvSpPr/>
          <p:nvPr/>
        </p:nvSpPr>
        <p:spPr>
          <a:xfrm>
            <a:off x="9657185" y="2699526"/>
            <a:ext cx="503852" cy="51020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2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7AF7B8-72B4-94D1-7A9F-FBFFBC6CE6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2000" contrast="3000"/>
                    </a14:imgEffect>
                  </a14:imgLayer>
                </a14:imgProps>
              </a:ext>
            </a:extLst>
          </a:blip>
          <a:srcRect t="4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D0A3C0C-BCA0-D894-5470-A8CCC3B4B8DF}"/>
              </a:ext>
            </a:extLst>
          </p:cNvPr>
          <p:cNvSpPr/>
          <p:nvPr/>
        </p:nvSpPr>
        <p:spPr>
          <a:xfrm>
            <a:off x="209390" y="203360"/>
            <a:ext cx="11773220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A173FB57-3891-8C5A-F1EF-05BEE9647A0D}"/>
              </a:ext>
            </a:extLst>
          </p:cNvPr>
          <p:cNvSpPr/>
          <p:nvPr/>
        </p:nvSpPr>
        <p:spPr>
          <a:xfrm>
            <a:off x="465400" y="398216"/>
            <a:ext cx="902577" cy="706821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/>
          <a:lstStyle/>
          <a:p>
            <a:pPr algn="ctr"/>
            <a:r>
              <a:rPr lang="en-US" sz="4400" b="1" dirty="0"/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5F8326-026B-03C7-BAFC-B6C704879F63}"/>
              </a:ext>
            </a:extLst>
          </p:cNvPr>
          <p:cNvSpPr txBox="1"/>
          <p:nvPr/>
        </p:nvSpPr>
        <p:spPr>
          <a:xfrm>
            <a:off x="1367977" y="458706"/>
            <a:ext cx="8123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UTM Duepuntozero" panose="02040603050506020204" pitchFamily="18" charset="0"/>
              </a:rPr>
              <a:t>Quan </a:t>
            </a:r>
            <a:r>
              <a:rPr lang="en-US" sz="3600" b="1" dirty="0" err="1">
                <a:latin typeface="UTM Duepuntozero" panose="02040603050506020204" pitchFamily="18" charset="0"/>
              </a:rPr>
              <a:t>sát</a:t>
            </a:r>
            <a:r>
              <a:rPr lang="en-US" sz="3600" b="1" dirty="0"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latin typeface="UTM Duepuntozero" panose="02040603050506020204" pitchFamily="18" charset="0"/>
              </a:rPr>
              <a:t>các</a:t>
            </a:r>
            <a:r>
              <a:rPr lang="en-US" sz="3600" b="1" dirty="0"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latin typeface="UTM Duepuntozero" panose="02040603050506020204" pitchFamily="18" charset="0"/>
              </a:rPr>
              <a:t>hình</a:t>
            </a:r>
            <a:r>
              <a:rPr lang="en-US" sz="3600" b="1" dirty="0"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latin typeface="UTM Duepuntozero" panose="02040603050506020204" pitchFamily="18" charset="0"/>
              </a:rPr>
              <a:t>phẳng</a:t>
            </a:r>
            <a:r>
              <a:rPr lang="en-US" sz="3600" b="1" dirty="0"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latin typeface="UTM Duepuntozero" panose="02040603050506020204" pitchFamily="18" charset="0"/>
              </a:rPr>
              <a:t>và</a:t>
            </a:r>
            <a:r>
              <a:rPr lang="en-US" sz="3600" b="1" dirty="0"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latin typeface="UTM Duepuntozero" panose="02040603050506020204" pitchFamily="18" charset="0"/>
              </a:rPr>
              <a:t>hình</a:t>
            </a:r>
            <a:r>
              <a:rPr lang="en-US" sz="3600" b="1" dirty="0"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latin typeface="UTM Duepuntozero" panose="02040603050506020204" pitchFamily="18" charset="0"/>
              </a:rPr>
              <a:t>khối</a:t>
            </a:r>
            <a:r>
              <a:rPr lang="en-US" sz="3600" b="1" dirty="0"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latin typeface="UTM Duepuntozero" panose="02040603050506020204" pitchFamily="18" charset="0"/>
              </a:rPr>
              <a:t>dưới</a:t>
            </a:r>
            <a:r>
              <a:rPr lang="en-US" sz="3600" b="1" dirty="0"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latin typeface="UTM Duepuntozero" panose="02040603050506020204" pitchFamily="18" charset="0"/>
              </a:rPr>
              <a:t>đây</a:t>
            </a:r>
            <a:r>
              <a:rPr lang="en-US" sz="3600" b="1" dirty="0">
                <a:latin typeface="UTM Duepuntozero" panose="020406030505060202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C56430-86DD-44B6-CCD1-2CB828014A9C}"/>
              </a:ext>
            </a:extLst>
          </p:cNvPr>
          <p:cNvSpPr txBox="1"/>
          <p:nvPr/>
        </p:nvSpPr>
        <p:spPr>
          <a:xfrm>
            <a:off x="455960" y="3806448"/>
            <a:ext cx="5047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a) </a:t>
            </a:r>
            <a:r>
              <a:rPr lang="en-US" sz="3600" b="1" dirty="0" err="1">
                <a:solidFill>
                  <a:srgbClr val="FF0000"/>
                </a:solidFill>
              </a:rPr>
              <a:t>Kể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tên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các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hình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phẳng</a:t>
            </a:r>
            <a:r>
              <a:rPr lang="en-US" sz="3600" b="1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EAED19-B32F-B1E7-A371-97B9D6BEB8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3495" y="1178607"/>
            <a:ext cx="6125009" cy="26406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0FB4EA-8FB5-6F93-B21A-1C451C4B9AD8}"/>
              </a:ext>
            </a:extLst>
          </p:cNvPr>
          <p:cNvSpPr txBox="1"/>
          <p:nvPr/>
        </p:nvSpPr>
        <p:spPr>
          <a:xfrm>
            <a:off x="455960" y="4371175"/>
            <a:ext cx="10202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phẳng</a:t>
            </a:r>
            <a:r>
              <a:rPr lang="en-US" sz="3600" dirty="0"/>
              <a:t> </a:t>
            </a:r>
            <a:r>
              <a:rPr lang="en-US" sz="3600" dirty="0" err="1"/>
              <a:t>gồm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:</a:t>
            </a:r>
          </a:p>
          <a:p>
            <a:pPr algn="just"/>
            <a:r>
              <a:rPr lang="en-US" sz="3600" dirty="0"/>
              <a:t>- 5 </a:t>
            </a:r>
            <a:r>
              <a:rPr lang="en-US" sz="3600" dirty="0" err="1"/>
              <a:t>hình</a:t>
            </a:r>
            <a:r>
              <a:rPr lang="en-US" sz="3600" dirty="0"/>
              <a:t> tam </a:t>
            </a:r>
            <a:r>
              <a:rPr lang="en-US" sz="3600" dirty="0" err="1"/>
              <a:t>giác</a:t>
            </a:r>
            <a:r>
              <a:rPr lang="en-US" sz="3600" dirty="0"/>
              <a:t> (</a:t>
            </a:r>
            <a:r>
              <a:rPr lang="en-US" sz="3600" dirty="0" err="1"/>
              <a:t>tím</a:t>
            </a:r>
            <a:r>
              <a:rPr lang="en-US" sz="3600" dirty="0"/>
              <a:t>, </a:t>
            </a:r>
            <a:r>
              <a:rPr lang="en-US" sz="3600" dirty="0" err="1"/>
              <a:t>đỏ</a:t>
            </a:r>
            <a:r>
              <a:rPr lang="en-US" sz="3600" dirty="0"/>
              <a:t>, </a:t>
            </a:r>
            <a:r>
              <a:rPr lang="en-US" sz="3600" dirty="0" err="1"/>
              <a:t>vàng</a:t>
            </a:r>
            <a:r>
              <a:rPr lang="en-US" sz="3600" dirty="0"/>
              <a:t>, </a:t>
            </a:r>
            <a:r>
              <a:rPr lang="en-US" sz="3600" dirty="0" err="1"/>
              <a:t>xanh</a:t>
            </a:r>
            <a:r>
              <a:rPr lang="en-US" sz="3600" dirty="0"/>
              <a:t> </a:t>
            </a:r>
            <a:r>
              <a:rPr lang="en-US" sz="3600" dirty="0" err="1"/>
              <a:t>lá</a:t>
            </a:r>
            <a:r>
              <a:rPr lang="en-US" sz="3600" dirty="0"/>
              <a:t>, </a:t>
            </a:r>
            <a:r>
              <a:rPr lang="en-US" sz="3600" dirty="0" err="1"/>
              <a:t>xanh</a:t>
            </a:r>
            <a:r>
              <a:rPr lang="en-US" sz="3600" dirty="0"/>
              <a:t> </a:t>
            </a:r>
            <a:r>
              <a:rPr lang="en-US" sz="3600" dirty="0" err="1"/>
              <a:t>dương</a:t>
            </a:r>
            <a:r>
              <a:rPr lang="en-US" sz="3600" dirty="0"/>
              <a:t>)</a:t>
            </a:r>
          </a:p>
          <a:p>
            <a:pPr algn="just"/>
            <a:r>
              <a:rPr lang="en-US" sz="3600" dirty="0"/>
              <a:t>- 1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vuông</a:t>
            </a:r>
            <a:r>
              <a:rPr lang="en-US" sz="3600" dirty="0"/>
              <a:t> (</a:t>
            </a:r>
            <a:r>
              <a:rPr lang="en-US" sz="3600" dirty="0" err="1"/>
              <a:t>xanh</a:t>
            </a:r>
            <a:r>
              <a:rPr lang="en-US" sz="3600" dirty="0"/>
              <a:t> da </a:t>
            </a:r>
            <a:r>
              <a:rPr lang="en-US" sz="3600" dirty="0" err="1"/>
              <a:t>trời</a:t>
            </a:r>
            <a:r>
              <a:rPr lang="en-US" sz="3600" dirty="0"/>
              <a:t>)</a:t>
            </a:r>
          </a:p>
          <a:p>
            <a:pPr algn="just"/>
            <a:r>
              <a:rPr lang="en-US" sz="3600" dirty="0"/>
              <a:t>- 1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tứ</a:t>
            </a:r>
            <a:r>
              <a:rPr lang="en-US" sz="3600" dirty="0"/>
              <a:t> </a:t>
            </a:r>
            <a:r>
              <a:rPr lang="en-US" sz="3600" dirty="0" err="1"/>
              <a:t>giác</a:t>
            </a:r>
            <a:r>
              <a:rPr lang="en-US" sz="3600" dirty="0"/>
              <a:t> (cam)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168972-93AE-D247-25AF-340B2B46F371}"/>
              </a:ext>
            </a:extLst>
          </p:cNvPr>
          <p:cNvSpPr/>
          <p:nvPr/>
        </p:nvSpPr>
        <p:spPr>
          <a:xfrm rot="18916874">
            <a:off x="3101941" y="1181364"/>
            <a:ext cx="829378" cy="1082352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D5F6DA3-2D74-2E27-74C8-5693B2CF5001}"/>
              </a:ext>
            </a:extLst>
          </p:cNvPr>
          <p:cNvSpPr/>
          <p:nvPr/>
        </p:nvSpPr>
        <p:spPr>
          <a:xfrm rot="18916874">
            <a:off x="5248507" y="1587404"/>
            <a:ext cx="833551" cy="87177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389842B-6571-929D-4206-8856C85CB8BD}"/>
              </a:ext>
            </a:extLst>
          </p:cNvPr>
          <p:cNvSpPr/>
          <p:nvPr/>
        </p:nvSpPr>
        <p:spPr>
          <a:xfrm rot="18916874">
            <a:off x="6182618" y="1073001"/>
            <a:ext cx="1018973" cy="152769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95F9F89-E5CE-7E7D-B3C9-4085F7800948}"/>
              </a:ext>
            </a:extLst>
          </p:cNvPr>
          <p:cNvSpPr/>
          <p:nvPr/>
        </p:nvSpPr>
        <p:spPr>
          <a:xfrm rot="18916874">
            <a:off x="8414506" y="2484295"/>
            <a:ext cx="657174" cy="801485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E36EA02-0ED5-6C51-3EA0-B4D7C9AF3A7D}"/>
              </a:ext>
            </a:extLst>
          </p:cNvPr>
          <p:cNvSpPr/>
          <p:nvPr/>
        </p:nvSpPr>
        <p:spPr>
          <a:xfrm rot="13579856">
            <a:off x="3730107" y="2350948"/>
            <a:ext cx="1108191" cy="148877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BF3E40-2455-6858-3D62-14F539506C09}"/>
              </a:ext>
            </a:extLst>
          </p:cNvPr>
          <p:cNvSpPr/>
          <p:nvPr/>
        </p:nvSpPr>
        <p:spPr>
          <a:xfrm rot="18916874">
            <a:off x="3129725" y="2175318"/>
            <a:ext cx="829378" cy="853822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C1B74B7-29AD-ACA8-9536-6AFE83EA4306}"/>
              </a:ext>
            </a:extLst>
          </p:cNvPr>
          <p:cNvSpPr/>
          <p:nvPr/>
        </p:nvSpPr>
        <p:spPr>
          <a:xfrm rot="18916874">
            <a:off x="7715224" y="2812640"/>
            <a:ext cx="939787" cy="1139966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1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7AF7B8-72B4-94D1-7A9F-FBFFBC6CE6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2000" contrast="3000"/>
                    </a14:imgEffect>
                  </a14:imgLayer>
                </a14:imgProps>
              </a:ext>
            </a:extLst>
          </a:blip>
          <a:srcRect t="4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D0A3C0C-BCA0-D894-5470-A8CCC3B4B8DF}"/>
              </a:ext>
            </a:extLst>
          </p:cNvPr>
          <p:cNvSpPr/>
          <p:nvPr/>
        </p:nvSpPr>
        <p:spPr>
          <a:xfrm>
            <a:off x="209390" y="203360"/>
            <a:ext cx="11773220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A173FB57-3891-8C5A-F1EF-05BEE9647A0D}"/>
              </a:ext>
            </a:extLst>
          </p:cNvPr>
          <p:cNvSpPr/>
          <p:nvPr/>
        </p:nvSpPr>
        <p:spPr>
          <a:xfrm>
            <a:off x="465400" y="398216"/>
            <a:ext cx="902577" cy="706821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/>
          <a:lstStyle/>
          <a:p>
            <a:pPr algn="ctr"/>
            <a:r>
              <a:rPr lang="en-US" sz="4400" b="1" dirty="0"/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5F8326-026B-03C7-BAFC-B6C704879F63}"/>
              </a:ext>
            </a:extLst>
          </p:cNvPr>
          <p:cNvSpPr txBox="1"/>
          <p:nvPr/>
        </p:nvSpPr>
        <p:spPr>
          <a:xfrm>
            <a:off x="1367977" y="458706"/>
            <a:ext cx="8123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UTM Duepuntozero" panose="02040603050506020204" pitchFamily="18" charset="0"/>
              </a:rPr>
              <a:t>Quan </a:t>
            </a:r>
            <a:r>
              <a:rPr lang="en-US" sz="3600" b="1" dirty="0" err="1">
                <a:latin typeface="UTM Duepuntozero" panose="02040603050506020204" pitchFamily="18" charset="0"/>
              </a:rPr>
              <a:t>sát</a:t>
            </a:r>
            <a:r>
              <a:rPr lang="en-US" sz="3600" b="1" dirty="0"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latin typeface="UTM Duepuntozero" panose="02040603050506020204" pitchFamily="18" charset="0"/>
              </a:rPr>
              <a:t>các</a:t>
            </a:r>
            <a:r>
              <a:rPr lang="en-US" sz="3600" b="1" dirty="0"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latin typeface="UTM Duepuntozero" panose="02040603050506020204" pitchFamily="18" charset="0"/>
              </a:rPr>
              <a:t>hình</a:t>
            </a:r>
            <a:r>
              <a:rPr lang="en-US" sz="3600" b="1" dirty="0"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latin typeface="UTM Duepuntozero" panose="02040603050506020204" pitchFamily="18" charset="0"/>
              </a:rPr>
              <a:t>phẳng</a:t>
            </a:r>
            <a:r>
              <a:rPr lang="en-US" sz="3600" b="1" dirty="0"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latin typeface="UTM Duepuntozero" panose="02040603050506020204" pitchFamily="18" charset="0"/>
              </a:rPr>
              <a:t>và</a:t>
            </a:r>
            <a:r>
              <a:rPr lang="en-US" sz="3600" b="1" dirty="0"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latin typeface="UTM Duepuntozero" panose="02040603050506020204" pitchFamily="18" charset="0"/>
              </a:rPr>
              <a:t>hình</a:t>
            </a:r>
            <a:r>
              <a:rPr lang="en-US" sz="3600" b="1" dirty="0"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latin typeface="UTM Duepuntozero" panose="02040603050506020204" pitchFamily="18" charset="0"/>
              </a:rPr>
              <a:t>khối</a:t>
            </a:r>
            <a:r>
              <a:rPr lang="en-US" sz="3600" b="1" dirty="0"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latin typeface="UTM Duepuntozero" panose="02040603050506020204" pitchFamily="18" charset="0"/>
              </a:rPr>
              <a:t>dưới</a:t>
            </a:r>
            <a:r>
              <a:rPr lang="en-US" sz="3600" b="1" dirty="0"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latin typeface="UTM Duepuntozero" panose="02040603050506020204" pitchFamily="18" charset="0"/>
              </a:rPr>
              <a:t>đây</a:t>
            </a:r>
            <a:r>
              <a:rPr lang="en-US" sz="3600" b="1" dirty="0">
                <a:latin typeface="UTM Duepuntozero" panose="020406030505060202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C56430-86DD-44B6-CCD1-2CB828014A9C}"/>
              </a:ext>
            </a:extLst>
          </p:cNvPr>
          <p:cNvSpPr txBox="1"/>
          <p:nvPr/>
        </p:nvSpPr>
        <p:spPr>
          <a:xfrm>
            <a:off x="437370" y="1355422"/>
            <a:ext cx="5047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b) </a:t>
            </a:r>
            <a:r>
              <a:rPr lang="en-US" sz="3600" b="1" dirty="0" err="1">
                <a:solidFill>
                  <a:srgbClr val="FF0000"/>
                </a:solidFill>
              </a:rPr>
              <a:t>Kể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tên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các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hình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khối</a:t>
            </a:r>
            <a:r>
              <a:rPr lang="en-US" sz="3600" b="1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EAED19-B32F-B1E7-A371-97B9D6BEB8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70786" y="2330867"/>
            <a:ext cx="6383844" cy="27109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0FB4EA-8FB5-6F93-B21A-1C451C4B9AD8}"/>
              </a:ext>
            </a:extLst>
          </p:cNvPr>
          <p:cNvSpPr txBox="1"/>
          <p:nvPr/>
        </p:nvSpPr>
        <p:spPr>
          <a:xfrm>
            <a:off x="437370" y="2000319"/>
            <a:ext cx="4933416" cy="3372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khối</a:t>
            </a:r>
            <a:r>
              <a:rPr lang="en-US" sz="3600" dirty="0"/>
              <a:t> </a:t>
            </a:r>
            <a:r>
              <a:rPr lang="en-US" sz="3600" dirty="0" err="1"/>
              <a:t>gồm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:</a:t>
            </a:r>
          </a:p>
          <a:p>
            <a:pPr algn="just">
              <a:lnSpc>
                <a:spcPct val="120000"/>
              </a:lnSpc>
            </a:pPr>
            <a:r>
              <a:rPr lang="en-US" sz="3600" dirty="0"/>
              <a:t>- 1 </a:t>
            </a:r>
            <a:r>
              <a:rPr lang="en-US" sz="3600" dirty="0" err="1"/>
              <a:t>khối</a:t>
            </a:r>
            <a:r>
              <a:rPr lang="en-US" sz="3600" dirty="0"/>
              <a:t> </a:t>
            </a:r>
            <a:r>
              <a:rPr lang="en-US" sz="3600" dirty="0" err="1"/>
              <a:t>lập</a:t>
            </a:r>
            <a:r>
              <a:rPr lang="en-US" sz="3600" dirty="0"/>
              <a:t> </a:t>
            </a:r>
            <a:r>
              <a:rPr lang="en-US" sz="3600" dirty="0" err="1"/>
              <a:t>phương</a:t>
            </a:r>
            <a:r>
              <a:rPr lang="en-US" sz="3600" dirty="0"/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3600" dirty="0"/>
              <a:t>- 1 </a:t>
            </a:r>
            <a:r>
              <a:rPr lang="en-US" sz="3600" dirty="0" err="1"/>
              <a:t>khối</a:t>
            </a:r>
            <a:r>
              <a:rPr lang="en-US" sz="3600" dirty="0"/>
              <a:t> </a:t>
            </a:r>
            <a:r>
              <a:rPr lang="en-US" sz="3600" dirty="0" err="1"/>
              <a:t>trụ</a:t>
            </a:r>
            <a:r>
              <a:rPr lang="en-US" sz="3600" dirty="0"/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3600" dirty="0"/>
              <a:t>- 1 </a:t>
            </a:r>
            <a:r>
              <a:rPr lang="en-US" sz="3600" dirty="0" err="1"/>
              <a:t>khối</a:t>
            </a:r>
            <a:r>
              <a:rPr lang="en-US" sz="3600" dirty="0"/>
              <a:t> </a:t>
            </a:r>
            <a:r>
              <a:rPr lang="en-US" sz="3600" dirty="0" err="1"/>
              <a:t>cầu</a:t>
            </a:r>
            <a:r>
              <a:rPr lang="en-US" sz="3600" dirty="0"/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3600" dirty="0"/>
              <a:t>- 1 </a:t>
            </a:r>
            <a:r>
              <a:rPr lang="en-US" sz="3600" dirty="0" err="1"/>
              <a:t>khối</a:t>
            </a:r>
            <a:r>
              <a:rPr lang="en-US" sz="3600" dirty="0"/>
              <a:t> </a:t>
            </a:r>
            <a:r>
              <a:rPr lang="en-US" sz="3600" dirty="0" err="1"/>
              <a:t>hộp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/>
              <a:t>nhật</a:t>
            </a:r>
            <a:r>
              <a:rPr lang="en-US" sz="3600" dirty="0"/>
              <a:t>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72CE28F-276D-CBD0-BE88-755E83E03382}"/>
              </a:ext>
            </a:extLst>
          </p:cNvPr>
          <p:cNvSpPr/>
          <p:nvPr/>
        </p:nvSpPr>
        <p:spPr>
          <a:xfrm rot="18916874">
            <a:off x="6179156" y="2302467"/>
            <a:ext cx="1435681" cy="1402351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28BE69E-64DB-C30E-74CA-28019C6D3EF7}"/>
              </a:ext>
            </a:extLst>
          </p:cNvPr>
          <p:cNvSpPr/>
          <p:nvPr/>
        </p:nvSpPr>
        <p:spPr>
          <a:xfrm rot="18916874">
            <a:off x="9867858" y="2435636"/>
            <a:ext cx="1435681" cy="1402351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0BA2301-232D-7845-C32F-C5EA01E081F1}"/>
              </a:ext>
            </a:extLst>
          </p:cNvPr>
          <p:cNvSpPr/>
          <p:nvPr/>
        </p:nvSpPr>
        <p:spPr>
          <a:xfrm rot="18916874">
            <a:off x="7216801" y="3502556"/>
            <a:ext cx="1435681" cy="1402351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B9EF68C-FDFD-CFD3-8FB5-D99610604E88}"/>
              </a:ext>
            </a:extLst>
          </p:cNvPr>
          <p:cNvSpPr/>
          <p:nvPr/>
        </p:nvSpPr>
        <p:spPr>
          <a:xfrm rot="18916874">
            <a:off x="8391385" y="3636344"/>
            <a:ext cx="1920595" cy="1402351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E68B4BC-7DA0-59C4-531A-A9A383263B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888"/>
                    </a14:imgEffect>
                    <a14:imgEffect>
                      <a14:saturation sat="120000"/>
                    </a14:imgEffect>
                    <a14:imgEffect>
                      <a14:brightnessContrast bright="5000" contrast="4000"/>
                    </a14:imgEffect>
                  </a14:imgLayer>
                </a14:imgProps>
              </a:ext>
            </a:extLst>
          </a:blip>
          <a:srcRect t="903" b="1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1282B478-25B9-2B89-7746-CF77ECCCC0F1}"/>
              </a:ext>
            </a:extLst>
          </p:cNvPr>
          <p:cNvSpPr/>
          <p:nvPr/>
        </p:nvSpPr>
        <p:spPr>
          <a:xfrm>
            <a:off x="5571796" y="1941786"/>
            <a:ext cx="1048407" cy="798786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/>
          <a:lstStyle/>
          <a:p>
            <a:pPr algn="ctr"/>
            <a:r>
              <a:rPr lang="en-US" sz="4800" b="1" dirty="0"/>
              <a:t>1</a:t>
            </a: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3DDA6672-6423-ACC5-1100-BAD0ED539B54}"/>
              </a:ext>
            </a:extLst>
          </p:cNvPr>
          <p:cNvSpPr/>
          <p:nvPr/>
        </p:nvSpPr>
        <p:spPr>
          <a:xfrm>
            <a:off x="1887920" y="3429000"/>
            <a:ext cx="1048407" cy="798786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/>
          <a:lstStyle/>
          <a:p>
            <a:pPr algn="ctr"/>
            <a:r>
              <a:rPr lang="en-US" sz="4800" b="1" dirty="0"/>
              <a:t>2</a:t>
            </a:r>
          </a:p>
        </p:txBody>
      </p:sp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2A446C05-15DE-DF63-D46A-52F786714048}"/>
              </a:ext>
            </a:extLst>
          </p:cNvPr>
          <p:cNvSpPr/>
          <p:nvPr/>
        </p:nvSpPr>
        <p:spPr>
          <a:xfrm>
            <a:off x="7611284" y="2740572"/>
            <a:ext cx="1048407" cy="798786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/>
          <a:lstStyle/>
          <a:p>
            <a:pPr algn="ctr"/>
            <a:r>
              <a:rPr lang="en-US" sz="4800" b="1" dirty="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EEC505-BCB6-7927-6D20-59F68C8615C2}"/>
              </a:ext>
            </a:extLst>
          </p:cNvPr>
          <p:cNvSpPr txBox="1"/>
          <p:nvPr/>
        </p:nvSpPr>
        <p:spPr>
          <a:xfrm>
            <a:off x="8113986" y="179154"/>
            <a:ext cx="3827496" cy="1736646"/>
          </a:xfrm>
          <a:custGeom>
            <a:avLst/>
            <a:gdLst>
              <a:gd name="connsiteX0" fmla="*/ 0 w 3827496"/>
              <a:gd name="connsiteY0" fmla="*/ 289447 h 1736646"/>
              <a:gd name="connsiteX1" fmla="*/ 289447 w 3827496"/>
              <a:gd name="connsiteY1" fmla="*/ 0 h 1736646"/>
              <a:gd name="connsiteX2" fmla="*/ 3538049 w 3827496"/>
              <a:gd name="connsiteY2" fmla="*/ 0 h 1736646"/>
              <a:gd name="connsiteX3" fmla="*/ 3827496 w 3827496"/>
              <a:gd name="connsiteY3" fmla="*/ 289447 h 1736646"/>
              <a:gd name="connsiteX4" fmla="*/ 3827496 w 3827496"/>
              <a:gd name="connsiteY4" fmla="*/ 1447199 h 1736646"/>
              <a:gd name="connsiteX5" fmla="*/ 3538049 w 3827496"/>
              <a:gd name="connsiteY5" fmla="*/ 1736646 h 1736646"/>
              <a:gd name="connsiteX6" fmla="*/ 289447 w 3827496"/>
              <a:gd name="connsiteY6" fmla="*/ 1736646 h 1736646"/>
              <a:gd name="connsiteX7" fmla="*/ 0 w 3827496"/>
              <a:gd name="connsiteY7" fmla="*/ 1447199 h 1736646"/>
              <a:gd name="connsiteX8" fmla="*/ 0 w 3827496"/>
              <a:gd name="connsiteY8" fmla="*/ 289447 h 17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7496" h="1736646" fill="none" extrusionOk="0">
                <a:moveTo>
                  <a:pt x="0" y="289447"/>
                </a:moveTo>
                <a:cubicBezTo>
                  <a:pt x="991" y="156402"/>
                  <a:pt x="132384" y="4689"/>
                  <a:pt x="289447" y="0"/>
                </a:cubicBezTo>
                <a:cubicBezTo>
                  <a:pt x="1268268" y="72427"/>
                  <a:pt x="2391201" y="61419"/>
                  <a:pt x="3538049" y="0"/>
                </a:cubicBezTo>
                <a:cubicBezTo>
                  <a:pt x="3693554" y="-29961"/>
                  <a:pt x="3812962" y="125194"/>
                  <a:pt x="3827496" y="289447"/>
                </a:cubicBezTo>
                <a:cubicBezTo>
                  <a:pt x="3897920" y="511958"/>
                  <a:pt x="3773182" y="926525"/>
                  <a:pt x="3827496" y="1447199"/>
                </a:cubicBezTo>
                <a:cubicBezTo>
                  <a:pt x="3828727" y="1600808"/>
                  <a:pt x="3689943" y="1727719"/>
                  <a:pt x="3538049" y="1736646"/>
                </a:cubicBezTo>
                <a:cubicBezTo>
                  <a:pt x="2486505" y="1766473"/>
                  <a:pt x="1835049" y="1657340"/>
                  <a:pt x="289447" y="1736646"/>
                </a:cubicBezTo>
                <a:cubicBezTo>
                  <a:pt x="136006" y="1735921"/>
                  <a:pt x="-28555" y="1612703"/>
                  <a:pt x="0" y="1447199"/>
                </a:cubicBezTo>
                <a:cubicBezTo>
                  <a:pt x="63432" y="935498"/>
                  <a:pt x="-13548" y="528218"/>
                  <a:pt x="0" y="289447"/>
                </a:cubicBezTo>
                <a:close/>
              </a:path>
              <a:path w="3827496" h="1736646" stroke="0" extrusionOk="0">
                <a:moveTo>
                  <a:pt x="0" y="289447"/>
                </a:moveTo>
                <a:cubicBezTo>
                  <a:pt x="25197" y="136458"/>
                  <a:pt x="140503" y="22738"/>
                  <a:pt x="289447" y="0"/>
                </a:cubicBezTo>
                <a:cubicBezTo>
                  <a:pt x="1261094" y="123000"/>
                  <a:pt x="3153996" y="-96860"/>
                  <a:pt x="3538049" y="0"/>
                </a:cubicBezTo>
                <a:cubicBezTo>
                  <a:pt x="3692251" y="-4310"/>
                  <a:pt x="3831954" y="120602"/>
                  <a:pt x="3827496" y="289447"/>
                </a:cubicBezTo>
                <a:cubicBezTo>
                  <a:pt x="3801860" y="561729"/>
                  <a:pt x="3741929" y="1106160"/>
                  <a:pt x="3827496" y="1447199"/>
                </a:cubicBezTo>
                <a:cubicBezTo>
                  <a:pt x="3815738" y="1611316"/>
                  <a:pt x="3688819" y="1735159"/>
                  <a:pt x="3538049" y="1736646"/>
                </a:cubicBezTo>
                <a:cubicBezTo>
                  <a:pt x="2996002" y="1575939"/>
                  <a:pt x="1467644" y="1776313"/>
                  <a:pt x="289447" y="1736646"/>
                </a:cubicBezTo>
                <a:cubicBezTo>
                  <a:pt x="118566" y="1734419"/>
                  <a:pt x="-14066" y="1600684"/>
                  <a:pt x="0" y="1447199"/>
                </a:cubicBezTo>
                <a:cubicBezTo>
                  <a:pt x="-39796" y="1244658"/>
                  <a:pt x="85194" y="804820"/>
                  <a:pt x="0" y="289447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THỬ THÁCH DỰNG LỀU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A8B8433-0389-A1CB-AEF0-5EC912F65A01}"/>
              </a:ext>
            </a:extLst>
          </p:cNvPr>
          <p:cNvGrpSpPr/>
          <p:nvPr/>
        </p:nvGrpSpPr>
        <p:grpSpPr>
          <a:xfrm>
            <a:off x="852315" y="235127"/>
            <a:ext cx="3461658" cy="1880142"/>
            <a:chOff x="852315" y="235127"/>
            <a:chExt cx="3461658" cy="188014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51158A2-BE5B-E170-5AA1-BE5C4D375BF8}"/>
                </a:ext>
              </a:extLst>
            </p:cNvPr>
            <p:cNvGrpSpPr/>
            <p:nvPr/>
          </p:nvGrpSpPr>
          <p:grpSpPr>
            <a:xfrm>
              <a:off x="852315" y="235127"/>
              <a:ext cx="3461658" cy="1880142"/>
              <a:chOff x="-1" y="-308083"/>
              <a:chExt cx="6262148" cy="3401181"/>
            </a:xfrm>
          </p:grpSpPr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id="{B7DC8FDB-5203-4F14-0A4F-9D79E8C23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-1" y="-308083"/>
                <a:ext cx="2640159" cy="3287745"/>
              </a:xfrm>
              <a:prstGeom prst="rect">
                <a:avLst/>
              </a:prstGeo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  <p:pic>
            <p:nvPicPr>
              <p:cNvPr id="17" name="Graphic 16">
                <a:extLst>
                  <a:ext uri="{FF2B5EF4-FFF2-40B4-BE49-F238E27FC236}">
                    <a16:creationId xmlns:a16="http://schemas.microsoft.com/office/drawing/2014/main" id="{0F954B03-05CB-3191-E3E1-D824DA732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644407" y="2988"/>
                <a:ext cx="2114211" cy="2743233"/>
              </a:xfrm>
              <a:prstGeom prst="rect">
                <a:avLst/>
              </a:prstGeo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  <p:pic>
            <p:nvPicPr>
              <p:cNvPr id="18" name="Graphic 17">
                <a:extLst>
                  <a:ext uri="{FF2B5EF4-FFF2-40B4-BE49-F238E27FC236}">
                    <a16:creationId xmlns:a16="http://schemas.microsoft.com/office/drawing/2014/main" id="{69A4E552-8DAE-520E-D4EB-4BF0047770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3297530" y="-127918"/>
                <a:ext cx="2964617" cy="3221016"/>
              </a:xfrm>
              <a:prstGeom prst="rect">
                <a:avLst/>
              </a:prstGeo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</p:grpSp>
        <p:sp>
          <p:nvSpPr>
            <p:cNvPr id="12" name="Star: 5 Points 11">
              <a:extLst>
                <a:ext uri="{FF2B5EF4-FFF2-40B4-BE49-F238E27FC236}">
                  <a16:creationId xmlns:a16="http://schemas.microsoft.com/office/drawing/2014/main" id="{76A82027-DF84-0879-0BAB-81AB500DCFA9}"/>
                </a:ext>
              </a:extLst>
            </p:cNvPr>
            <p:cNvSpPr/>
            <p:nvPr/>
          </p:nvSpPr>
          <p:spPr>
            <a:xfrm>
              <a:off x="3737144" y="407084"/>
              <a:ext cx="319849" cy="288913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918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504 L -1.04167E-6 -0.01481 L 0.01224 -0.01805 C 0.01706 -0.01944 0.02188 -0.02106 0.02669 -0.02222 C 0.03151 -0.02361 0.03646 -0.0243 0.04128 -0.02523 C 0.04375 -0.02731 0.04623 -0.02986 0.04896 -0.03102 C 0.05768 -0.03541 0.06602 -0.03588 0.07487 -0.03842 C 0.07956 -0.03958 0.08412 -0.04166 0.08867 -0.04282 C 0.09974 -0.04537 0.11445 -0.04699 0.12539 -0.04722 L 0.19128 -0.04861 C 0.20495 -0.05162 0.19753 -0.05046 0.22031 -0.04861 C 0.22409 -0.04838 0.228 -0.04791 0.23177 -0.04722 C 0.23568 -0.04629 0.23945 -0.0449 0.24323 -0.04421 C 0.25964 -0.04097 0.2487 -0.04514 0.26615 -0.04004 C 0.28151 -0.03541 0.26719 -0.03912 0.27917 -0.03402 C 0.28099 -0.0331 0.28281 -0.0331 0.28464 -0.0324 C 0.30078 -0.02037 0.28971 -0.03171 0.29831 -0.01805 C 0.3 -0.01527 0.30221 -0.01365 0.30365 -0.01065 C 0.30586 -0.00625 0.31328 0.0176 0.31367 0.01852 C 0.31471 0.02199 0.31563 0.0257 0.31667 0.02894 C 0.31771 0.03172 0.31888 0.03473 0.31979 0.0375 C 0.3207 0.04074 0.32123 0.04468 0.32201 0.04792 C 0.32435 0.05672 0.32474 0.05718 0.32748 0.06412 C 0.33073 0.0831 0.32695 0.06412 0.33125 0.07871 C 0.33164 0.07986 0.33164 0.08172 0.33203 0.0831 C 0.33242 0.08496 0.33307 0.08681 0.33359 0.08912 L 0.33438 0.1051 L 0.33438 0.10556 " pathEditMode="relative" rAng="0" ptsTypes="AAAAAAAAAAAAAAAAAAA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19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7AF7B8-72B4-94D1-7A9F-FBFFBC6CE6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2000" contrast="3000"/>
                    </a14:imgEffect>
                  </a14:imgLayer>
                </a14:imgProps>
              </a:ext>
            </a:extLst>
          </a:blip>
          <a:srcRect t="4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D0A3C0C-BCA0-D894-5470-A8CCC3B4B8DF}"/>
              </a:ext>
            </a:extLst>
          </p:cNvPr>
          <p:cNvSpPr/>
          <p:nvPr/>
        </p:nvSpPr>
        <p:spPr>
          <a:xfrm>
            <a:off x="209390" y="203360"/>
            <a:ext cx="11773220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A173FB57-3891-8C5A-F1EF-05BEE9647A0D}"/>
              </a:ext>
            </a:extLst>
          </p:cNvPr>
          <p:cNvSpPr/>
          <p:nvPr/>
        </p:nvSpPr>
        <p:spPr>
          <a:xfrm>
            <a:off x="465400" y="398216"/>
            <a:ext cx="902577" cy="706821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/>
          <a:lstStyle/>
          <a:p>
            <a:pPr algn="ctr"/>
            <a:r>
              <a:rPr lang="en-US" sz="4400" b="1" dirty="0"/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5F8326-026B-03C7-BAFC-B6C704879F63}"/>
              </a:ext>
            </a:extLst>
          </p:cNvPr>
          <p:cNvSpPr txBox="1"/>
          <p:nvPr/>
        </p:nvSpPr>
        <p:spPr>
          <a:xfrm>
            <a:off x="1367977" y="458706"/>
            <a:ext cx="10248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UTM Duepuntozero" panose="02040603050506020204" pitchFamily="18" charset="0"/>
              </a:rPr>
              <a:t>Chọn</a:t>
            </a:r>
            <a:r>
              <a:rPr lang="en-US" sz="3200" b="1" dirty="0">
                <a:latin typeface="UTM Duepuntozero" panose="02040603050506020204" pitchFamily="18" charset="0"/>
              </a:rPr>
              <a:t> </a:t>
            </a:r>
            <a:r>
              <a:rPr lang="en-US" sz="3200" b="1" dirty="0" err="1">
                <a:latin typeface="UTM Duepuntozero" panose="02040603050506020204" pitchFamily="18" charset="0"/>
              </a:rPr>
              <a:t>các</a:t>
            </a:r>
            <a:r>
              <a:rPr lang="en-US" sz="3200" b="1" dirty="0">
                <a:latin typeface="UTM Duepuntozero" panose="02040603050506020204" pitchFamily="18" charset="0"/>
              </a:rPr>
              <a:t> </a:t>
            </a:r>
            <a:r>
              <a:rPr lang="en-US" sz="3200" b="1" dirty="0" err="1">
                <a:latin typeface="UTM Duepuntozero" panose="02040603050506020204" pitchFamily="18" charset="0"/>
              </a:rPr>
              <a:t>hình</a:t>
            </a:r>
            <a:r>
              <a:rPr lang="en-US" sz="3200" b="1" dirty="0">
                <a:latin typeface="UTM Duepuntozero" panose="02040603050506020204" pitchFamily="18" charset="0"/>
              </a:rPr>
              <a:t> </a:t>
            </a:r>
            <a:r>
              <a:rPr lang="en-US" sz="3200" b="1" dirty="0" err="1">
                <a:latin typeface="UTM Duepuntozero" panose="02040603050506020204" pitchFamily="18" charset="0"/>
              </a:rPr>
              <a:t>nào</a:t>
            </a:r>
            <a:r>
              <a:rPr lang="en-US" sz="3200" b="1" dirty="0">
                <a:latin typeface="UTM Duepuntozero" panose="02040603050506020204" pitchFamily="18" charset="0"/>
              </a:rPr>
              <a:t> ở </a:t>
            </a:r>
            <a:r>
              <a:rPr lang="en-US" sz="3200" b="1" dirty="0" err="1">
                <a:latin typeface="UTM Duepuntozero" panose="02040603050506020204" pitchFamily="18" charset="0"/>
              </a:rPr>
              <a:t>bài</a:t>
            </a:r>
            <a:r>
              <a:rPr lang="en-US" sz="3200" b="1" dirty="0">
                <a:latin typeface="UTM Duepuntozero" panose="02040603050506020204" pitchFamily="18" charset="0"/>
              </a:rPr>
              <a:t>        </a:t>
            </a:r>
            <a:r>
              <a:rPr lang="en-US" sz="3200" b="1" dirty="0" err="1">
                <a:latin typeface="UTM Duepuntozero" panose="02040603050506020204" pitchFamily="18" charset="0"/>
              </a:rPr>
              <a:t>để</a:t>
            </a:r>
            <a:r>
              <a:rPr lang="en-US" sz="3200" b="1" dirty="0">
                <a:latin typeface="UTM Duepuntozero" panose="02040603050506020204" pitchFamily="18" charset="0"/>
              </a:rPr>
              <a:t> </a:t>
            </a:r>
            <a:r>
              <a:rPr lang="en-US" sz="3200" b="1" dirty="0" err="1">
                <a:latin typeface="UTM Duepuntozero" panose="02040603050506020204" pitchFamily="18" charset="0"/>
              </a:rPr>
              <a:t>ghép</a:t>
            </a:r>
            <a:r>
              <a:rPr lang="en-US" sz="3200" b="1" dirty="0">
                <a:latin typeface="UTM Duepuntozero" panose="02040603050506020204" pitchFamily="18" charset="0"/>
              </a:rPr>
              <a:t> </a:t>
            </a:r>
            <a:r>
              <a:rPr lang="en-US" sz="3200" b="1" dirty="0" err="1">
                <a:latin typeface="UTM Duepuntozero" panose="02040603050506020204" pitchFamily="18" charset="0"/>
              </a:rPr>
              <a:t>lại</a:t>
            </a:r>
            <a:r>
              <a:rPr lang="en-US" sz="3200" b="1" dirty="0">
                <a:latin typeface="UTM Duepuntozero" panose="02040603050506020204" pitchFamily="18" charset="0"/>
              </a:rPr>
              <a:t> </a:t>
            </a:r>
            <a:r>
              <a:rPr lang="en-US" sz="3200" b="1" dirty="0" err="1">
                <a:latin typeface="UTM Duepuntozero" panose="02040603050506020204" pitchFamily="18" charset="0"/>
              </a:rPr>
              <a:t>thành</a:t>
            </a:r>
            <a:r>
              <a:rPr lang="en-US" sz="3200" b="1" dirty="0">
                <a:latin typeface="UTM Duepuntozero" panose="02040603050506020204" pitchFamily="18" charset="0"/>
              </a:rPr>
              <a:t> </a:t>
            </a:r>
            <a:r>
              <a:rPr lang="en-US" sz="3200" b="1" dirty="0" err="1">
                <a:latin typeface="UTM Duepuntozero" panose="02040603050506020204" pitchFamily="18" charset="0"/>
              </a:rPr>
              <a:t>các</a:t>
            </a:r>
            <a:r>
              <a:rPr lang="en-US" sz="3200" b="1" dirty="0">
                <a:latin typeface="UTM Duepuntozero" panose="02040603050506020204" pitchFamily="18" charset="0"/>
              </a:rPr>
              <a:t> </a:t>
            </a:r>
            <a:r>
              <a:rPr lang="en-US" sz="3200" b="1" dirty="0" err="1">
                <a:latin typeface="UTM Duepuntozero" panose="02040603050506020204" pitchFamily="18" charset="0"/>
              </a:rPr>
              <a:t>hình</a:t>
            </a:r>
            <a:r>
              <a:rPr lang="en-US" sz="3200" b="1" dirty="0">
                <a:latin typeface="UTM Duepuntozero" panose="02040603050506020204" pitchFamily="18" charset="0"/>
              </a:rPr>
              <a:t> </a:t>
            </a:r>
            <a:r>
              <a:rPr lang="en-US" sz="3200" b="1" dirty="0" err="1">
                <a:latin typeface="UTM Duepuntozero" panose="02040603050506020204" pitchFamily="18" charset="0"/>
              </a:rPr>
              <a:t>tứ</a:t>
            </a:r>
            <a:r>
              <a:rPr lang="en-US" sz="3200" b="1" dirty="0">
                <a:latin typeface="UTM Duepuntozero" panose="02040603050506020204" pitchFamily="18" charset="0"/>
              </a:rPr>
              <a:t> </a:t>
            </a:r>
            <a:r>
              <a:rPr lang="en-US" sz="3200" b="1" dirty="0" err="1">
                <a:latin typeface="UTM Duepuntozero" panose="02040603050506020204" pitchFamily="18" charset="0"/>
              </a:rPr>
              <a:t>giác</a:t>
            </a:r>
            <a:r>
              <a:rPr lang="en-US" sz="3200" b="1" dirty="0">
                <a:latin typeface="UTM Duepuntozero" panose="02040603050506020204" pitchFamily="18" charset="0"/>
              </a:rPr>
              <a:t> </a:t>
            </a:r>
            <a:r>
              <a:rPr lang="en-US" sz="3200" b="1" dirty="0" err="1">
                <a:latin typeface="UTM Duepuntozero" panose="02040603050506020204" pitchFamily="18" charset="0"/>
              </a:rPr>
              <a:t>sau</a:t>
            </a:r>
            <a:r>
              <a:rPr lang="en-US" sz="3200" b="1" dirty="0">
                <a:latin typeface="UTM Duepuntozero" panose="02040603050506020204" pitchFamily="18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C56430-86DD-44B6-CCD1-2CB828014A9C}"/>
              </a:ext>
            </a:extLst>
          </p:cNvPr>
          <p:cNvSpPr txBox="1"/>
          <p:nvPr/>
        </p:nvSpPr>
        <p:spPr>
          <a:xfrm>
            <a:off x="417711" y="1217984"/>
            <a:ext cx="542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CDEA9B7-95D0-BF79-95DF-9DB87824B6F7}"/>
              </a:ext>
            </a:extLst>
          </p:cNvPr>
          <p:cNvSpPr txBox="1"/>
          <p:nvPr/>
        </p:nvSpPr>
        <p:spPr>
          <a:xfrm>
            <a:off x="4213769" y="1217984"/>
            <a:ext cx="542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b)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F279154-3A7D-E3C5-3398-CF249ACFE4C5}"/>
              </a:ext>
            </a:extLst>
          </p:cNvPr>
          <p:cNvGrpSpPr/>
          <p:nvPr/>
        </p:nvGrpSpPr>
        <p:grpSpPr>
          <a:xfrm>
            <a:off x="7913514" y="1298827"/>
            <a:ext cx="3807499" cy="4003226"/>
            <a:chOff x="8001897" y="2517912"/>
            <a:chExt cx="3807499" cy="4003226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6DF66922-F53D-8C77-935C-D6C0EAD0E164}"/>
                </a:ext>
              </a:extLst>
            </p:cNvPr>
            <p:cNvSpPr/>
            <p:nvPr/>
          </p:nvSpPr>
          <p:spPr>
            <a:xfrm>
              <a:off x="8519278" y="2517912"/>
              <a:ext cx="2888541" cy="1657573"/>
            </a:xfrm>
            <a:custGeom>
              <a:avLst/>
              <a:gdLst>
                <a:gd name="connsiteX0" fmla="*/ 0 w 2888541"/>
                <a:gd name="connsiteY0" fmla="*/ 276268 h 1657573"/>
                <a:gd name="connsiteX1" fmla="*/ 276268 w 2888541"/>
                <a:gd name="connsiteY1" fmla="*/ 0 h 1657573"/>
                <a:gd name="connsiteX2" fmla="*/ 2612273 w 2888541"/>
                <a:gd name="connsiteY2" fmla="*/ 0 h 1657573"/>
                <a:gd name="connsiteX3" fmla="*/ 2888541 w 2888541"/>
                <a:gd name="connsiteY3" fmla="*/ 276268 h 1657573"/>
                <a:gd name="connsiteX4" fmla="*/ 2888541 w 2888541"/>
                <a:gd name="connsiteY4" fmla="*/ 1381305 h 1657573"/>
                <a:gd name="connsiteX5" fmla="*/ 2612273 w 2888541"/>
                <a:gd name="connsiteY5" fmla="*/ 1657573 h 1657573"/>
                <a:gd name="connsiteX6" fmla="*/ 276268 w 2888541"/>
                <a:gd name="connsiteY6" fmla="*/ 1657573 h 1657573"/>
                <a:gd name="connsiteX7" fmla="*/ 0 w 2888541"/>
                <a:gd name="connsiteY7" fmla="*/ 1381305 h 1657573"/>
                <a:gd name="connsiteX8" fmla="*/ 0 w 2888541"/>
                <a:gd name="connsiteY8" fmla="*/ 276268 h 165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8541" h="1657573" fill="none" extrusionOk="0">
                  <a:moveTo>
                    <a:pt x="0" y="276268"/>
                  </a:moveTo>
                  <a:cubicBezTo>
                    <a:pt x="76" y="125740"/>
                    <a:pt x="125096" y="2362"/>
                    <a:pt x="276268" y="0"/>
                  </a:cubicBezTo>
                  <a:cubicBezTo>
                    <a:pt x="1132259" y="72427"/>
                    <a:pt x="2171805" y="61419"/>
                    <a:pt x="2612273" y="0"/>
                  </a:cubicBezTo>
                  <a:cubicBezTo>
                    <a:pt x="2764246" y="-4172"/>
                    <a:pt x="2883308" y="122106"/>
                    <a:pt x="2888541" y="276268"/>
                  </a:cubicBezTo>
                  <a:cubicBezTo>
                    <a:pt x="2938520" y="824394"/>
                    <a:pt x="2904272" y="1256471"/>
                    <a:pt x="2888541" y="1381305"/>
                  </a:cubicBezTo>
                  <a:cubicBezTo>
                    <a:pt x="2891899" y="1516843"/>
                    <a:pt x="2756089" y="1647750"/>
                    <a:pt x="2612273" y="1657573"/>
                  </a:cubicBezTo>
                  <a:cubicBezTo>
                    <a:pt x="2167923" y="1687400"/>
                    <a:pt x="1020063" y="1578267"/>
                    <a:pt x="276268" y="1657573"/>
                  </a:cubicBezTo>
                  <a:cubicBezTo>
                    <a:pt x="126808" y="1657220"/>
                    <a:pt x="-14583" y="1536768"/>
                    <a:pt x="0" y="1381305"/>
                  </a:cubicBezTo>
                  <a:cubicBezTo>
                    <a:pt x="-75329" y="1251181"/>
                    <a:pt x="54893" y="791664"/>
                    <a:pt x="0" y="276268"/>
                  </a:cubicBezTo>
                  <a:close/>
                </a:path>
                <a:path w="2888541" h="1657573" stroke="0" extrusionOk="0">
                  <a:moveTo>
                    <a:pt x="0" y="276268"/>
                  </a:moveTo>
                  <a:cubicBezTo>
                    <a:pt x="7413" y="125710"/>
                    <a:pt x="135193" y="23968"/>
                    <a:pt x="276268" y="0"/>
                  </a:cubicBezTo>
                  <a:cubicBezTo>
                    <a:pt x="734270" y="123000"/>
                    <a:pt x="2257503" y="-96860"/>
                    <a:pt x="2612273" y="0"/>
                  </a:cubicBezTo>
                  <a:cubicBezTo>
                    <a:pt x="2756733" y="-6188"/>
                    <a:pt x="2890240" y="120265"/>
                    <a:pt x="2888541" y="276268"/>
                  </a:cubicBezTo>
                  <a:cubicBezTo>
                    <a:pt x="2891152" y="394968"/>
                    <a:pt x="2834371" y="1083966"/>
                    <a:pt x="2888541" y="1381305"/>
                  </a:cubicBezTo>
                  <a:cubicBezTo>
                    <a:pt x="2860541" y="1544028"/>
                    <a:pt x="2740421" y="1653575"/>
                    <a:pt x="2612273" y="1657573"/>
                  </a:cubicBezTo>
                  <a:cubicBezTo>
                    <a:pt x="1851650" y="1496866"/>
                    <a:pt x="1273574" y="1697240"/>
                    <a:pt x="276268" y="1657573"/>
                  </a:cubicBezTo>
                  <a:cubicBezTo>
                    <a:pt x="115556" y="1655930"/>
                    <a:pt x="-26145" y="1522040"/>
                    <a:pt x="0" y="1381305"/>
                  </a:cubicBezTo>
                  <a:cubicBezTo>
                    <a:pt x="86692" y="843498"/>
                    <a:pt x="-66853" y="591439"/>
                    <a:pt x="0" y="276268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74320" rtlCol="0" anchor="ctr"/>
            <a:lstStyle/>
            <a:p>
              <a:pPr algn="ctr"/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  <a:cs typeface="Calibri" panose="020F0502020204030204" pitchFamily="34" charset="0"/>
                </a:rPr>
                <a:t>THẢO LUẬN NHÓM ĐÔI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457BF59-3F82-0344-A0A3-D5491369F4EB}"/>
                </a:ext>
              </a:extLst>
            </p:cNvPr>
            <p:cNvGrpSpPr/>
            <p:nvPr/>
          </p:nvGrpSpPr>
          <p:grpSpPr>
            <a:xfrm>
              <a:off x="8001897" y="3789019"/>
              <a:ext cx="3807499" cy="2732119"/>
              <a:chOff x="1197026" y="4232126"/>
              <a:chExt cx="3751815" cy="2630711"/>
            </a:xfrm>
          </p:grpSpPr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C86601CE-BE90-FBAB-5E6B-2C1192E1AA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01180" y="4246637"/>
                <a:ext cx="2047661" cy="2616200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8398594B-FD54-CBC8-8928-EB57C29EFF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7026" y="4232126"/>
                <a:ext cx="1811038" cy="2616200"/>
              </a:xfrm>
              <a:prstGeom prst="rect">
                <a:avLst/>
              </a:prstGeom>
            </p:spPr>
          </p:pic>
        </p:grpSp>
      </p:grp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DE0A29D-7F0F-8EA2-D604-034B9EA1DA76}"/>
              </a:ext>
            </a:extLst>
          </p:cNvPr>
          <p:cNvSpPr/>
          <p:nvPr/>
        </p:nvSpPr>
        <p:spPr>
          <a:xfrm>
            <a:off x="5013705" y="397150"/>
            <a:ext cx="747199" cy="601828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2920DA-0762-3F66-F8AF-2FA06A924B77}"/>
              </a:ext>
            </a:extLst>
          </p:cNvPr>
          <p:cNvGrpSpPr/>
          <p:nvPr/>
        </p:nvGrpSpPr>
        <p:grpSpPr>
          <a:xfrm>
            <a:off x="999085" y="1276609"/>
            <a:ext cx="2667232" cy="1757290"/>
            <a:chOff x="663797" y="3610947"/>
            <a:chExt cx="2667232" cy="175729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94874CB-E2F6-1005-31C3-23AF37BC00B6}"/>
                </a:ext>
              </a:extLst>
            </p:cNvPr>
            <p:cNvSpPr/>
            <p:nvPr/>
          </p:nvSpPr>
          <p:spPr>
            <a:xfrm>
              <a:off x="663797" y="3610947"/>
              <a:ext cx="2667232" cy="17572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90DC0FE-5CAE-648C-0711-0D94D48F6F96}"/>
                </a:ext>
              </a:extLst>
            </p:cNvPr>
            <p:cNvGrpSpPr/>
            <p:nvPr/>
          </p:nvGrpSpPr>
          <p:grpSpPr>
            <a:xfrm>
              <a:off x="1104103" y="4074232"/>
              <a:ext cx="1712541" cy="954968"/>
              <a:chOff x="1104103" y="4074232"/>
              <a:chExt cx="1712541" cy="954968"/>
            </a:xfrm>
          </p:grpSpPr>
          <p:sp>
            <p:nvSpPr>
              <p:cNvPr id="8" name="Right Triangle 7">
                <a:extLst>
                  <a:ext uri="{FF2B5EF4-FFF2-40B4-BE49-F238E27FC236}">
                    <a16:creationId xmlns:a16="http://schemas.microsoft.com/office/drawing/2014/main" id="{D8C482AC-9B75-2DF2-0432-B1913F1BCF0E}"/>
                  </a:ext>
                </a:extLst>
              </p:cNvPr>
              <p:cNvSpPr/>
              <p:nvPr/>
            </p:nvSpPr>
            <p:spPr>
              <a:xfrm>
                <a:off x="1104103" y="4083755"/>
                <a:ext cx="896509" cy="945445"/>
              </a:xfrm>
              <a:prstGeom prst="rt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lowchart: Process 9">
                <a:extLst>
                  <a:ext uri="{FF2B5EF4-FFF2-40B4-BE49-F238E27FC236}">
                    <a16:creationId xmlns:a16="http://schemas.microsoft.com/office/drawing/2014/main" id="{C6D229DF-F048-9620-50CE-5EC4F2A64AEA}"/>
                  </a:ext>
                </a:extLst>
              </p:cNvPr>
              <p:cNvSpPr/>
              <p:nvPr/>
            </p:nvSpPr>
            <p:spPr>
              <a:xfrm>
                <a:off x="1111802" y="4074232"/>
                <a:ext cx="1704842" cy="95496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7264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20 h 10020"/>
                  <a:gd name="connsiteX1" fmla="*/ 2798 w 10000"/>
                  <a:gd name="connsiteY1" fmla="*/ 0 h 10020"/>
                  <a:gd name="connsiteX2" fmla="*/ 10000 w 10000"/>
                  <a:gd name="connsiteY2" fmla="*/ 10020 h 10020"/>
                  <a:gd name="connsiteX3" fmla="*/ 7264 w 10000"/>
                  <a:gd name="connsiteY3" fmla="*/ 10020 h 10020"/>
                  <a:gd name="connsiteX4" fmla="*/ 0 w 10000"/>
                  <a:gd name="connsiteY4" fmla="*/ 20 h 10020"/>
                  <a:gd name="connsiteX0" fmla="*/ 0 w 13879"/>
                  <a:gd name="connsiteY0" fmla="*/ 20 h 10040"/>
                  <a:gd name="connsiteX1" fmla="*/ 2798 w 13879"/>
                  <a:gd name="connsiteY1" fmla="*/ 0 h 10040"/>
                  <a:gd name="connsiteX2" fmla="*/ 13879 w 13879"/>
                  <a:gd name="connsiteY2" fmla="*/ 10040 h 10040"/>
                  <a:gd name="connsiteX3" fmla="*/ 7264 w 13879"/>
                  <a:gd name="connsiteY3" fmla="*/ 10020 h 10040"/>
                  <a:gd name="connsiteX4" fmla="*/ 0 w 13879"/>
                  <a:gd name="connsiteY4" fmla="*/ 20 h 10040"/>
                  <a:gd name="connsiteX0" fmla="*/ 0 w 13879"/>
                  <a:gd name="connsiteY0" fmla="*/ 80 h 10100"/>
                  <a:gd name="connsiteX1" fmla="*/ 6291 w 13879"/>
                  <a:gd name="connsiteY1" fmla="*/ 0 h 10100"/>
                  <a:gd name="connsiteX2" fmla="*/ 13879 w 13879"/>
                  <a:gd name="connsiteY2" fmla="*/ 10100 h 10100"/>
                  <a:gd name="connsiteX3" fmla="*/ 7264 w 13879"/>
                  <a:gd name="connsiteY3" fmla="*/ 10080 h 10100"/>
                  <a:gd name="connsiteX4" fmla="*/ 0 w 13879"/>
                  <a:gd name="connsiteY4" fmla="*/ 80 h 10100"/>
                  <a:gd name="connsiteX0" fmla="*/ 0 w 13879"/>
                  <a:gd name="connsiteY0" fmla="*/ 120 h 10140"/>
                  <a:gd name="connsiteX1" fmla="*/ 6492 w 13879"/>
                  <a:gd name="connsiteY1" fmla="*/ 0 h 10140"/>
                  <a:gd name="connsiteX2" fmla="*/ 13879 w 13879"/>
                  <a:gd name="connsiteY2" fmla="*/ 10140 h 10140"/>
                  <a:gd name="connsiteX3" fmla="*/ 7264 w 13879"/>
                  <a:gd name="connsiteY3" fmla="*/ 10120 h 10140"/>
                  <a:gd name="connsiteX4" fmla="*/ 0 w 13879"/>
                  <a:gd name="connsiteY4" fmla="*/ 120 h 10140"/>
                  <a:gd name="connsiteX0" fmla="*/ 0 w 13817"/>
                  <a:gd name="connsiteY0" fmla="*/ 120 h 10140"/>
                  <a:gd name="connsiteX1" fmla="*/ 6430 w 13817"/>
                  <a:gd name="connsiteY1" fmla="*/ 0 h 10140"/>
                  <a:gd name="connsiteX2" fmla="*/ 13817 w 13817"/>
                  <a:gd name="connsiteY2" fmla="*/ 10140 h 10140"/>
                  <a:gd name="connsiteX3" fmla="*/ 7202 w 13817"/>
                  <a:gd name="connsiteY3" fmla="*/ 10120 h 10140"/>
                  <a:gd name="connsiteX4" fmla="*/ 0 w 13817"/>
                  <a:gd name="connsiteY4" fmla="*/ 120 h 10140"/>
                  <a:gd name="connsiteX0" fmla="*/ 0 w 13863"/>
                  <a:gd name="connsiteY0" fmla="*/ 120 h 10140"/>
                  <a:gd name="connsiteX1" fmla="*/ 6476 w 13863"/>
                  <a:gd name="connsiteY1" fmla="*/ 0 h 10140"/>
                  <a:gd name="connsiteX2" fmla="*/ 13863 w 13863"/>
                  <a:gd name="connsiteY2" fmla="*/ 10140 h 10140"/>
                  <a:gd name="connsiteX3" fmla="*/ 7248 w 13863"/>
                  <a:gd name="connsiteY3" fmla="*/ 10120 h 10140"/>
                  <a:gd name="connsiteX4" fmla="*/ 0 w 13863"/>
                  <a:gd name="connsiteY4" fmla="*/ 120 h 10140"/>
                  <a:gd name="connsiteX0" fmla="*/ 0 w 13863"/>
                  <a:gd name="connsiteY0" fmla="*/ 120 h 10140"/>
                  <a:gd name="connsiteX1" fmla="*/ 6476 w 13863"/>
                  <a:gd name="connsiteY1" fmla="*/ 0 h 10140"/>
                  <a:gd name="connsiteX2" fmla="*/ 13863 w 13863"/>
                  <a:gd name="connsiteY2" fmla="*/ 10140 h 10140"/>
                  <a:gd name="connsiteX3" fmla="*/ 7248 w 13863"/>
                  <a:gd name="connsiteY3" fmla="*/ 10120 h 10140"/>
                  <a:gd name="connsiteX4" fmla="*/ 0 w 13863"/>
                  <a:gd name="connsiteY4" fmla="*/ 120 h 10140"/>
                  <a:gd name="connsiteX0" fmla="*/ 0 w 13863"/>
                  <a:gd name="connsiteY0" fmla="*/ 0 h 10020"/>
                  <a:gd name="connsiteX1" fmla="*/ 6646 w 13863"/>
                  <a:gd name="connsiteY1" fmla="*/ 40 h 10020"/>
                  <a:gd name="connsiteX2" fmla="*/ 13863 w 13863"/>
                  <a:gd name="connsiteY2" fmla="*/ 10020 h 10020"/>
                  <a:gd name="connsiteX3" fmla="*/ 7248 w 13863"/>
                  <a:gd name="connsiteY3" fmla="*/ 10000 h 10020"/>
                  <a:gd name="connsiteX4" fmla="*/ 0 w 13863"/>
                  <a:gd name="connsiteY4" fmla="*/ 0 h 10020"/>
                  <a:gd name="connsiteX0" fmla="*/ 0 w 13832"/>
                  <a:gd name="connsiteY0" fmla="*/ 60 h 9980"/>
                  <a:gd name="connsiteX1" fmla="*/ 6615 w 13832"/>
                  <a:gd name="connsiteY1" fmla="*/ 0 h 9980"/>
                  <a:gd name="connsiteX2" fmla="*/ 13832 w 13832"/>
                  <a:gd name="connsiteY2" fmla="*/ 9980 h 9980"/>
                  <a:gd name="connsiteX3" fmla="*/ 7217 w 13832"/>
                  <a:gd name="connsiteY3" fmla="*/ 9960 h 9980"/>
                  <a:gd name="connsiteX4" fmla="*/ 0 w 13832"/>
                  <a:gd name="connsiteY4" fmla="*/ 60 h 9980"/>
                  <a:gd name="connsiteX0" fmla="*/ 0 w 10000"/>
                  <a:gd name="connsiteY0" fmla="*/ 0 h 10060"/>
                  <a:gd name="connsiteX1" fmla="*/ 4782 w 10000"/>
                  <a:gd name="connsiteY1" fmla="*/ 60 h 10060"/>
                  <a:gd name="connsiteX2" fmla="*/ 10000 w 10000"/>
                  <a:gd name="connsiteY2" fmla="*/ 10060 h 10060"/>
                  <a:gd name="connsiteX3" fmla="*/ 5218 w 10000"/>
                  <a:gd name="connsiteY3" fmla="*/ 10040 h 10060"/>
                  <a:gd name="connsiteX4" fmla="*/ 0 w 10000"/>
                  <a:gd name="connsiteY4" fmla="*/ 0 h 10060"/>
                  <a:gd name="connsiteX0" fmla="*/ 0 w 10000"/>
                  <a:gd name="connsiteY0" fmla="*/ 0 h 10000"/>
                  <a:gd name="connsiteX1" fmla="*/ 4782 w 10000"/>
                  <a:gd name="connsiteY1" fmla="*/ 0 h 10000"/>
                  <a:gd name="connsiteX2" fmla="*/ 10000 w 10000"/>
                  <a:gd name="connsiteY2" fmla="*/ 10000 h 10000"/>
                  <a:gd name="connsiteX3" fmla="*/ 5218 w 10000"/>
                  <a:gd name="connsiteY3" fmla="*/ 998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4782 w 10000"/>
                  <a:gd name="connsiteY1" fmla="*/ 0 h 10000"/>
                  <a:gd name="connsiteX2" fmla="*/ 10000 w 10000"/>
                  <a:gd name="connsiteY2" fmla="*/ 10000 h 10000"/>
                  <a:gd name="connsiteX3" fmla="*/ 5285 w 10000"/>
                  <a:gd name="connsiteY3" fmla="*/ 9940 h 10000"/>
                  <a:gd name="connsiteX4" fmla="*/ 0 w 10000"/>
                  <a:gd name="connsiteY4" fmla="*/ 0 h 10000"/>
                  <a:gd name="connsiteX0" fmla="*/ 0 w 10000"/>
                  <a:gd name="connsiteY0" fmla="*/ 0 h 10020"/>
                  <a:gd name="connsiteX1" fmla="*/ 4782 w 10000"/>
                  <a:gd name="connsiteY1" fmla="*/ 0 h 10020"/>
                  <a:gd name="connsiteX2" fmla="*/ 10000 w 10000"/>
                  <a:gd name="connsiteY2" fmla="*/ 10000 h 10020"/>
                  <a:gd name="connsiteX3" fmla="*/ 5307 w 10000"/>
                  <a:gd name="connsiteY3" fmla="*/ 10020 h 10020"/>
                  <a:gd name="connsiteX4" fmla="*/ 0 w 10000"/>
                  <a:gd name="connsiteY4" fmla="*/ 0 h 10020"/>
                  <a:gd name="connsiteX0" fmla="*/ 0 w 10000"/>
                  <a:gd name="connsiteY0" fmla="*/ 0 h 10000"/>
                  <a:gd name="connsiteX1" fmla="*/ 4782 w 10000"/>
                  <a:gd name="connsiteY1" fmla="*/ 0 h 10000"/>
                  <a:gd name="connsiteX2" fmla="*/ 10000 w 10000"/>
                  <a:gd name="connsiteY2" fmla="*/ 10000 h 10000"/>
                  <a:gd name="connsiteX3" fmla="*/ 5273 w 10000"/>
                  <a:gd name="connsiteY3" fmla="*/ 9980 h 10000"/>
                  <a:gd name="connsiteX4" fmla="*/ 0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4782" y="0"/>
                    </a:lnTo>
                    <a:lnTo>
                      <a:pt x="10000" y="10000"/>
                    </a:lnTo>
                    <a:lnTo>
                      <a:pt x="5273" y="998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BC98B6C-FC19-B76E-6F89-675436A16C80}"/>
              </a:ext>
            </a:extLst>
          </p:cNvPr>
          <p:cNvGrpSpPr/>
          <p:nvPr/>
        </p:nvGrpSpPr>
        <p:grpSpPr>
          <a:xfrm>
            <a:off x="4782977" y="1276609"/>
            <a:ext cx="2667232" cy="1757290"/>
            <a:chOff x="4782977" y="3444080"/>
            <a:chExt cx="2667232" cy="175729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07B07AB-F74D-F5C7-CEBC-EDC57C92D503}"/>
                </a:ext>
              </a:extLst>
            </p:cNvPr>
            <p:cNvSpPr/>
            <p:nvPr/>
          </p:nvSpPr>
          <p:spPr>
            <a:xfrm>
              <a:off x="4782977" y="3444080"/>
              <a:ext cx="2667232" cy="17572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8FA4A531-685F-1415-3EC8-EA37785419CD}"/>
                </a:ext>
              </a:extLst>
            </p:cNvPr>
            <p:cNvSpPr/>
            <p:nvPr/>
          </p:nvSpPr>
          <p:spPr>
            <a:xfrm>
              <a:off x="4950637" y="3907365"/>
              <a:ext cx="1278030" cy="954968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Process 17">
              <a:extLst>
                <a:ext uri="{FF2B5EF4-FFF2-40B4-BE49-F238E27FC236}">
                  <a16:creationId xmlns:a16="http://schemas.microsoft.com/office/drawing/2014/main" id="{11AE75ED-CDC4-CAA1-2E53-7CFB32CA2FCF}"/>
                </a:ext>
              </a:extLst>
            </p:cNvPr>
            <p:cNvSpPr/>
            <p:nvPr/>
          </p:nvSpPr>
          <p:spPr>
            <a:xfrm>
              <a:off x="5597272" y="3905460"/>
              <a:ext cx="1549336" cy="954968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4144 w 10000"/>
                <a:gd name="connsiteY3" fmla="*/ 998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5783 w 10000"/>
                <a:gd name="connsiteY1" fmla="*/ 20 h 10000"/>
                <a:gd name="connsiteX2" fmla="*/ 10000 w 10000"/>
                <a:gd name="connsiteY2" fmla="*/ 10000 h 10000"/>
                <a:gd name="connsiteX3" fmla="*/ 4144 w 10000"/>
                <a:gd name="connsiteY3" fmla="*/ 998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5783 w 10000"/>
                <a:gd name="connsiteY1" fmla="*/ 20 h 10000"/>
                <a:gd name="connsiteX2" fmla="*/ 10000 w 10000"/>
                <a:gd name="connsiteY2" fmla="*/ 10000 h 10000"/>
                <a:gd name="connsiteX3" fmla="*/ 4144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5783" y="20"/>
                  </a:lnTo>
                  <a:lnTo>
                    <a:pt x="10000" y="10000"/>
                  </a:lnTo>
                  <a:lnTo>
                    <a:pt x="4144" y="10000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2B784D9-C734-6AD3-3A22-B40146C39022}"/>
              </a:ext>
            </a:extLst>
          </p:cNvPr>
          <p:cNvGrpSpPr/>
          <p:nvPr/>
        </p:nvGrpSpPr>
        <p:grpSpPr>
          <a:xfrm>
            <a:off x="336133" y="3048723"/>
            <a:ext cx="7326958" cy="3496101"/>
            <a:chOff x="134360" y="1281455"/>
            <a:chExt cx="7326958" cy="3496101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B3EF387-B6B8-EEFA-03FA-1FA396EF03EC}"/>
                </a:ext>
              </a:extLst>
            </p:cNvPr>
            <p:cNvSpPr/>
            <p:nvPr/>
          </p:nvSpPr>
          <p:spPr>
            <a:xfrm>
              <a:off x="663797" y="1810891"/>
              <a:ext cx="6797521" cy="2966665"/>
            </a:xfrm>
            <a:custGeom>
              <a:avLst/>
              <a:gdLst>
                <a:gd name="connsiteX0" fmla="*/ 0 w 6797521"/>
                <a:gd name="connsiteY0" fmla="*/ 494454 h 2966665"/>
                <a:gd name="connsiteX1" fmla="*/ 494454 w 6797521"/>
                <a:gd name="connsiteY1" fmla="*/ 0 h 2966665"/>
                <a:gd name="connsiteX2" fmla="*/ 6303067 w 6797521"/>
                <a:gd name="connsiteY2" fmla="*/ 0 h 2966665"/>
                <a:gd name="connsiteX3" fmla="*/ 6797521 w 6797521"/>
                <a:gd name="connsiteY3" fmla="*/ 494454 h 2966665"/>
                <a:gd name="connsiteX4" fmla="*/ 6797521 w 6797521"/>
                <a:gd name="connsiteY4" fmla="*/ 2472211 h 2966665"/>
                <a:gd name="connsiteX5" fmla="*/ 6303067 w 6797521"/>
                <a:gd name="connsiteY5" fmla="*/ 2966665 h 2966665"/>
                <a:gd name="connsiteX6" fmla="*/ 494454 w 6797521"/>
                <a:gd name="connsiteY6" fmla="*/ 2966665 h 2966665"/>
                <a:gd name="connsiteX7" fmla="*/ 0 w 6797521"/>
                <a:gd name="connsiteY7" fmla="*/ 2472211 h 2966665"/>
                <a:gd name="connsiteX8" fmla="*/ 0 w 6797521"/>
                <a:gd name="connsiteY8" fmla="*/ 494454 h 296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97521" h="2966665" fill="none" extrusionOk="0">
                  <a:moveTo>
                    <a:pt x="0" y="494454"/>
                  </a:moveTo>
                  <a:cubicBezTo>
                    <a:pt x="-46143" y="202077"/>
                    <a:pt x="256897" y="40434"/>
                    <a:pt x="494454" y="0"/>
                  </a:cubicBezTo>
                  <a:cubicBezTo>
                    <a:pt x="2006825" y="-61902"/>
                    <a:pt x="4809736" y="-101778"/>
                    <a:pt x="6303067" y="0"/>
                  </a:cubicBezTo>
                  <a:cubicBezTo>
                    <a:pt x="6564831" y="-3548"/>
                    <a:pt x="6821529" y="189382"/>
                    <a:pt x="6797521" y="494454"/>
                  </a:cubicBezTo>
                  <a:cubicBezTo>
                    <a:pt x="6855175" y="734858"/>
                    <a:pt x="6813796" y="1934986"/>
                    <a:pt x="6797521" y="2472211"/>
                  </a:cubicBezTo>
                  <a:cubicBezTo>
                    <a:pt x="6777346" y="2735413"/>
                    <a:pt x="6569455" y="2935741"/>
                    <a:pt x="6303067" y="2966665"/>
                  </a:cubicBezTo>
                  <a:cubicBezTo>
                    <a:pt x="4006569" y="2824273"/>
                    <a:pt x="2844691" y="3077766"/>
                    <a:pt x="494454" y="2966665"/>
                  </a:cubicBezTo>
                  <a:cubicBezTo>
                    <a:pt x="174529" y="2990104"/>
                    <a:pt x="-6859" y="2776562"/>
                    <a:pt x="0" y="2472211"/>
                  </a:cubicBezTo>
                  <a:cubicBezTo>
                    <a:pt x="-60195" y="1730363"/>
                    <a:pt x="-117669" y="1301076"/>
                    <a:pt x="0" y="494454"/>
                  </a:cubicBezTo>
                  <a:close/>
                </a:path>
                <a:path w="6797521" h="2966665" stroke="0" extrusionOk="0">
                  <a:moveTo>
                    <a:pt x="0" y="494454"/>
                  </a:moveTo>
                  <a:cubicBezTo>
                    <a:pt x="-26378" y="186514"/>
                    <a:pt x="198647" y="-38017"/>
                    <a:pt x="494454" y="0"/>
                  </a:cubicBezTo>
                  <a:cubicBezTo>
                    <a:pt x="1782835" y="-164947"/>
                    <a:pt x="4642993" y="-52288"/>
                    <a:pt x="6303067" y="0"/>
                  </a:cubicBezTo>
                  <a:cubicBezTo>
                    <a:pt x="6574718" y="-22374"/>
                    <a:pt x="6769373" y="225881"/>
                    <a:pt x="6797521" y="494454"/>
                  </a:cubicBezTo>
                  <a:cubicBezTo>
                    <a:pt x="6654196" y="1132729"/>
                    <a:pt x="6890971" y="1782558"/>
                    <a:pt x="6797521" y="2472211"/>
                  </a:cubicBezTo>
                  <a:cubicBezTo>
                    <a:pt x="6818846" y="2772824"/>
                    <a:pt x="6567714" y="2951322"/>
                    <a:pt x="6303067" y="2966665"/>
                  </a:cubicBezTo>
                  <a:cubicBezTo>
                    <a:pt x="3486404" y="3125206"/>
                    <a:pt x="2505709" y="2824829"/>
                    <a:pt x="494454" y="2966665"/>
                  </a:cubicBezTo>
                  <a:cubicBezTo>
                    <a:pt x="219357" y="3002116"/>
                    <a:pt x="6317" y="2743093"/>
                    <a:pt x="0" y="2472211"/>
                  </a:cubicBezTo>
                  <a:cubicBezTo>
                    <a:pt x="108226" y="1583933"/>
                    <a:pt x="-136457" y="1446690"/>
                    <a:pt x="0" y="494454"/>
                  </a:cubicBezTo>
                  <a:close/>
                </a:path>
              </a:pathLst>
            </a:custGeom>
            <a:solidFill>
              <a:srgbClr val="CCFFFF"/>
            </a:solidFill>
            <a:ln w="5715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2575" algn="just"/>
              <a:r>
                <a:rPr lang="en-US" sz="3200" dirty="0">
                  <a:solidFill>
                    <a:schemeClr val="tx1"/>
                  </a:solidFill>
                </a:rPr>
                <a:t>- </a:t>
              </a:r>
              <a:r>
                <a:rPr lang="en-US" sz="3200" dirty="0" err="1">
                  <a:solidFill>
                    <a:schemeClr val="tx1"/>
                  </a:solidFill>
                </a:rPr>
                <a:t>Các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hình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phẳng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trong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bài</a:t>
              </a:r>
              <a:r>
                <a:rPr lang="en-US" sz="3200" dirty="0">
                  <a:solidFill>
                    <a:schemeClr val="tx1"/>
                  </a:solidFill>
                </a:rPr>
                <a:t> 1 </a:t>
              </a:r>
              <a:r>
                <a:rPr lang="en-US" sz="3200" dirty="0" err="1">
                  <a:solidFill>
                    <a:schemeClr val="tx1"/>
                  </a:solidFill>
                </a:rPr>
                <a:t>chính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là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các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trong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bộ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xếp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hình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của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các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em</a:t>
              </a:r>
              <a:endParaRPr lang="en-US" sz="3200" dirty="0">
                <a:solidFill>
                  <a:schemeClr val="tx1"/>
                </a:solidFill>
              </a:endParaRPr>
            </a:p>
            <a:p>
              <a:pPr marL="282575" algn="just"/>
              <a:r>
                <a:rPr lang="en-US" sz="3200" dirty="0">
                  <a:solidFill>
                    <a:schemeClr val="tx1"/>
                  </a:solidFill>
                </a:rPr>
                <a:t>- </a:t>
              </a:r>
              <a:r>
                <a:rPr lang="en-US" sz="3200" dirty="0" err="1">
                  <a:solidFill>
                    <a:schemeClr val="tx1"/>
                  </a:solidFill>
                </a:rPr>
                <a:t>Tìm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các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hình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trong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bộ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xếp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hình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cùng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hình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dạng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với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các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hình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của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các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câu</a:t>
              </a:r>
              <a:r>
                <a:rPr lang="en-US" sz="3200" dirty="0">
                  <a:solidFill>
                    <a:schemeClr val="tx1"/>
                  </a:solidFill>
                </a:rPr>
                <a:t>, </a:t>
              </a:r>
              <a:r>
                <a:rPr lang="en-US" sz="3200" dirty="0" err="1">
                  <a:solidFill>
                    <a:schemeClr val="tx1"/>
                  </a:solidFill>
                </a:rPr>
                <a:t>mặc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dù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khác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màu</a:t>
              </a:r>
              <a:r>
                <a:rPr lang="en-US" sz="3200" dirty="0">
                  <a:solidFill>
                    <a:schemeClr val="tx1"/>
                  </a:solidFill>
                </a:rPr>
                <a:t>, </a:t>
              </a:r>
              <a:r>
                <a:rPr lang="en-US" sz="3200" dirty="0" err="1">
                  <a:solidFill>
                    <a:schemeClr val="tx1"/>
                  </a:solidFill>
                </a:rPr>
                <a:t>ghép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lại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sau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đó</a:t>
              </a:r>
              <a:r>
                <a:rPr lang="en-US" sz="3200" dirty="0">
                  <a:solidFill>
                    <a:schemeClr val="tx1"/>
                  </a:solidFill>
                </a:rPr>
                <a:t> chia </a:t>
              </a:r>
              <a:r>
                <a:rPr lang="en-US" sz="3200" dirty="0" err="1">
                  <a:solidFill>
                    <a:schemeClr val="tx1"/>
                  </a:solidFill>
                </a:rPr>
                <a:t>sẻ</a:t>
              </a:r>
              <a:r>
                <a:rPr lang="en-US" sz="3200" dirty="0">
                  <a:solidFill>
                    <a:schemeClr val="tx1"/>
                  </a:solidFill>
                </a:rPr>
                <a:t>.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A9F564D-FA29-6450-4843-1FF6372BC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4360" y="1281455"/>
              <a:ext cx="1058873" cy="1058873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B93165E-953E-71E7-247E-B1FD3DF596B9}"/>
              </a:ext>
            </a:extLst>
          </p:cNvPr>
          <p:cNvSpPr txBox="1"/>
          <p:nvPr/>
        </p:nvSpPr>
        <p:spPr>
          <a:xfrm>
            <a:off x="7769430" y="5272691"/>
            <a:ext cx="4106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/>
              <a:t>(</a:t>
            </a:r>
            <a:r>
              <a:rPr lang="en-US" sz="2800" b="1" i="1" dirty="0" err="1"/>
              <a:t>Mỗi</a:t>
            </a:r>
            <a:r>
              <a:rPr lang="en-US" sz="2800" b="1" i="1" dirty="0"/>
              <a:t> </a:t>
            </a:r>
            <a:r>
              <a:rPr lang="en-US" sz="2800" b="1" i="1" dirty="0" err="1"/>
              <a:t>nhóm</a:t>
            </a:r>
            <a:r>
              <a:rPr lang="en-US" sz="2800" b="1" i="1" dirty="0"/>
              <a:t> 1 </a:t>
            </a:r>
            <a:r>
              <a:rPr lang="en-US" sz="2800" b="1" i="1" dirty="0" err="1"/>
              <a:t>hình</a:t>
            </a:r>
            <a:r>
              <a:rPr lang="en-US" sz="2800" b="1" i="1" dirty="0"/>
              <a:t>,</a:t>
            </a:r>
          </a:p>
          <a:p>
            <a:pPr algn="ctr"/>
            <a:r>
              <a:rPr lang="en-US" sz="2800" b="1" i="1" dirty="0" err="1"/>
              <a:t>nhóm</a:t>
            </a:r>
            <a:r>
              <a:rPr lang="en-US" sz="2800" b="1" i="1" dirty="0"/>
              <a:t> </a:t>
            </a:r>
            <a:r>
              <a:rPr lang="en-US" sz="2800" b="1" i="1" dirty="0" err="1"/>
              <a:t>xếp</a:t>
            </a:r>
            <a:r>
              <a:rPr lang="en-US" sz="2800" b="1" i="1" dirty="0"/>
              <a:t> </a:t>
            </a:r>
            <a:r>
              <a:rPr lang="en-US" sz="2800" b="1" i="1" dirty="0" err="1"/>
              <a:t>xong</a:t>
            </a:r>
            <a:r>
              <a:rPr lang="en-US" sz="2800" b="1" i="1" dirty="0"/>
              <a:t> </a:t>
            </a:r>
            <a:r>
              <a:rPr lang="en-US" sz="2800" b="1" i="1" dirty="0" err="1"/>
              <a:t>trước</a:t>
            </a:r>
            <a:r>
              <a:rPr lang="en-US" sz="2800" b="1" i="1" dirty="0"/>
              <a:t> </a:t>
            </a:r>
            <a:r>
              <a:rPr lang="en-US" sz="2800" b="1" i="1" dirty="0" err="1"/>
              <a:t>và</a:t>
            </a:r>
            <a:r>
              <a:rPr lang="en-US" sz="2800" b="1" i="1" dirty="0"/>
              <a:t> </a:t>
            </a:r>
            <a:r>
              <a:rPr lang="en-US" sz="2800" b="1" i="1" dirty="0" err="1"/>
              <a:t>đúng</a:t>
            </a:r>
            <a:r>
              <a:rPr lang="en-US" sz="2800" b="1" i="1" dirty="0"/>
              <a:t> </a:t>
            </a:r>
            <a:r>
              <a:rPr lang="en-US" sz="2800" b="1" i="1" dirty="0">
                <a:sym typeface="Wingdings" panose="05000000000000000000" pitchFamily="2" charset="2"/>
              </a:rPr>
              <a:t> </a:t>
            </a:r>
            <a:r>
              <a:rPr lang="en-US" sz="2800" b="1" i="1" dirty="0" err="1">
                <a:sym typeface="Wingdings" panose="05000000000000000000" pitchFamily="2" charset="2"/>
              </a:rPr>
              <a:t>thắng</a:t>
            </a:r>
            <a:r>
              <a:rPr lang="en-US" sz="2800" b="1" i="1" dirty="0"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sym typeface="Wingdings" panose="05000000000000000000" pitchFamily="2" charset="2"/>
              </a:rPr>
              <a:t>cuộc</a:t>
            </a:r>
            <a:r>
              <a:rPr lang="en-US" sz="2800" b="1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0002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7AF7B8-72B4-94D1-7A9F-FBFFBC6CE6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2000" contrast="3000"/>
                    </a14:imgEffect>
                  </a14:imgLayer>
                </a14:imgProps>
              </a:ext>
            </a:extLst>
          </a:blip>
          <a:srcRect t="4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D0A3C0C-BCA0-D894-5470-A8CCC3B4B8DF}"/>
              </a:ext>
            </a:extLst>
          </p:cNvPr>
          <p:cNvSpPr/>
          <p:nvPr/>
        </p:nvSpPr>
        <p:spPr>
          <a:xfrm>
            <a:off x="209390" y="203360"/>
            <a:ext cx="11773220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A173FB57-3891-8C5A-F1EF-05BEE9647A0D}"/>
              </a:ext>
            </a:extLst>
          </p:cNvPr>
          <p:cNvSpPr/>
          <p:nvPr/>
        </p:nvSpPr>
        <p:spPr>
          <a:xfrm>
            <a:off x="465400" y="398216"/>
            <a:ext cx="902577" cy="706821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/>
          <a:lstStyle/>
          <a:p>
            <a:pPr algn="ctr"/>
            <a:r>
              <a:rPr lang="en-US" sz="4400" b="1" dirty="0"/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5F8326-026B-03C7-BAFC-B6C704879F63}"/>
              </a:ext>
            </a:extLst>
          </p:cNvPr>
          <p:cNvSpPr txBox="1"/>
          <p:nvPr/>
        </p:nvSpPr>
        <p:spPr>
          <a:xfrm>
            <a:off x="1367977" y="458706"/>
            <a:ext cx="10248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UTM Duepuntozero" panose="02040603050506020204" pitchFamily="18" charset="0"/>
              </a:rPr>
              <a:t>Chọn</a:t>
            </a:r>
            <a:r>
              <a:rPr lang="en-US" sz="3200" b="1" dirty="0">
                <a:latin typeface="UTM Duepuntozero" panose="02040603050506020204" pitchFamily="18" charset="0"/>
              </a:rPr>
              <a:t> </a:t>
            </a:r>
            <a:r>
              <a:rPr lang="en-US" sz="3200" b="1" dirty="0" err="1">
                <a:latin typeface="UTM Duepuntozero" panose="02040603050506020204" pitchFamily="18" charset="0"/>
              </a:rPr>
              <a:t>các</a:t>
            </a:r>
            <a:r>
              <a:rPr lang="en-US" sz="3200" b="1" dirty="0">
                <a:latin typeface="UTM Duepuntozero" panose="02040603050506020204" pitchFamily="18" charset="0"/>
              </a:rPr>
              <a:t> </a:t>
            </a:r>
            <a:r>
              <a:rPr lang="en-US" sz="3200" b="1" dirty="0" err="1">
                <a:latin typeface="UTM Duepuntozero" panose="02040603050506020204" pitchFamily="18" charset="0"/>
              </a:rPr>
              <a:t>hình</a:t>
            </a:r>
            <a:r>
              <a:rPr lang="en-US" sz="3200" b="1" dirty="0">
                <a:latin typeface="UTM Duepuntozero" panose="02040603050506020204" pitchFamily="18" charset="0"/>
              </a:rPr>
              <a:t> </a:t>
            </a:r>
            <a:r>
              <a:rPr lang="en-US" sz="3200" b="1" dirty="0" err="1">
                <a:latin typeface="UTM Duepuntozero" panose="02040603050506020204" pitchFamily="18" charset="0"/>
              </a:rPr>
              <a:t>nào</a:t>
            </a:r>
            <a:r>
              <a:rPr lang="en-US" sz="3200" b="1" dirty="0">
                <a:latin typeface="UTM Duepuntozero" panose="02040603050506020204" pitchFamily="18" charset="0"/>
              </a:rPr>
              <a:t> ở </a:t>
            </a:r>
            <a:r>
              <a:rPr lang="en-US" sz="3200" b="1" dirty="0" err="1">
                <a:latin typeface="UTM Duepuntozero" panose="02040603050506020204" pitchFamily="18" charset="0"/>
              </a:rPr>
              <a:t>bài</a:t>
            </a:r>
            <a:r>
              <a:rPr lang="en-US" sz="3200" b="1" dirty="0">
                <a:latin typeface="UTM Duepuntozero" panose="02040603050506020204" pitchFamily="18" charset="0"/>
              </a:rPr>
              <a:t>        </a:t>
            </a:r>
            <a:r>
              <a:rPr lang="en-US" sz="3200" b="1" dirty="0" err="1">
                <a:latin typeface="UTM Duepuntozero" panose="02040603050506020204" pitchFamily="18" charset="0"/>
              </a:rPr>
              <a:t>để</a:t>
            </a:r>
            <a:r>
              <a:rPr lang="en-US" sz="3200" b="1" dirty="0">
                <a:latin typeface="UTM Duepuntozero" panose="02040603050506020204" pitchFamily="18" charset="0"/>
              </a:rPr>
              <a:t> </a:t>
            </a:r>
            <a:r>
              <a:rPr lang="en-US" sz="3200" b="1" dirty="0" err="1">
                <a:latin typeface="UTM Duepuntozero" panose="02040603050506020204" pitchFamily="18" charset="0"/>
              </a:rPr>
              <a:t>ghép</a:t>
            </a:r>
            <a:r>
              <a:rPr lang="en-US" sz="3200" b="1" dirty="0">
                <a:latin typeface="UTM Duepuntozero" panose="02040603050506020204" pitchFamily="18" charset="0"/>
              </a:rPr>
              <a:t> </a:t>
            </a:r>
            <a:r>
              <a:rPr lang="en-US" sz="3200" b="1" dirty="0" err="1">
                <a:latin typeface="UTM Duepuntozero" panose="02040603050506020204" pitchFamily="18" charset="0"/>
              </a:rPr>
              <a:t>lại</a:t>
            </a:r>
            <a:r>
              <a:rPr lang="en-US" sz="3200" b="1" dirty="0">
                <a:latin typeface="UTM Duepuntozero" panose="02040603050506020204" pitchFamily="18" charset="0"/>
              </a:rPr>
              <a:t> </a:t>
            </a:r>
            <a:r>
              <a:rPr lang="en-US" sz="3200" b="1" dirty="0" err="1">
                <a:latin typeface="UTM Duepuntozero" panose="02040603050506020204" pitchFamily="18" charset="0"/>
              </a:rPr>
              <a:t>thành</a:t>
            </a:r>
            <a:r>
              <a:rPr lang="en-US" sz="3200" b="1" dirty="0">
                <a:latin typeface="UTM Duepuntozero" panose="02040603050506020204" pitchFamily="18" charset="0"/>
              </a:rPr>
              <a:t> </a:t>
            </a:r>
            <a:r>
              <a:rPr lang="en-US" sz="3200" b="1" dirty="0" err="1">
                <a:latin typeface="UTM Duepuntozero" panose="02040603050506020204" pitchFamily="18" charset="0"/>
              </a:rPr>
              <a:t>các</a:t>
            </a:r>
            <a:r>
              <a:rPr lang="en-US" sz="3200" b="1" dirty="0">
                <a:latin typeface="UTM Duepuntozero" panose="02040603050506020204" pitchFamily="18" charset="0"/>
              </a:rPr>
              <a:t> </a:t>
            </a:r>
            <a:r>
              <a:rPr lang="en-US" sz="3200" b="1" dirty="0" err="1">
                <a:latin typeface="UTM Duepuntozero" panose="02040603050506020204" pitchFamily="18" charset="0"/>
              </a:rPr>
              <a:t>hình</a:t>
            </a:r>
            <a:r>
              <a:rPr lang="en-US" sz="3200" b="1" dirty="0">
                <a:latin typeface="UTM Duepuntozero" panose="02040603050506020204" pitchFamily="18" charset="0"/>
              </a:rPr>
              <a:t> </a:t>
            </a:r>
            <a:r>
              <a:rPr lang="en-US" sz="3200" b="1" dirty="0" err="1">
                <a:latin typeface="UTM Duepuntozero" panose="02040603050506020204" pitchFamily="18" charset="0"/>
              </a:rPr>
              <a:t>tứ</a:t>
            </a:r>
            <a:r>
              <a:rPr lang="en-US" sz="3200" b="1" dirty="0">
                <a:latin typeface="UTM Duepuntozero" panose="02040603050506020204" pitchFamily="18" charset="0"/>
              </a:rPr>
              <a:t> </a:t>
            </a:r>
            <a:r>
              <a:rPr lang="en-US" sz="3200" b="1" dirty="0" err="1">
                <a:latin typeface="UTM Duepuntozero" panose="02040603050506020204" pitchFamily="18" charset="0"/>
              </a:rPr>
              <a:t>giác</a:t>
            </a:r>
            <a:r>
              <a:rPr lang="en-US" sz="3200" b="1" dirty="0">
                <a:latin typeface="UTM Duepuntozero" panose="02040603050506020204" pitchFamily="18" charset="0"/>
              </a:rPr>
              <a:t> </a:t>
            </a:r>
            <a:r>
              <a:rPr lang="en-US" sz="3200" b="1" dirty="0" err="1">
                <a:latin typeface="UTM Duepuntozero" panose="02040603050506020204" pitchFamily="18" charset="0"/>
              </a:rPr>
              <a:t>sau</a:t>
            </a:r>
            <a:r>
              <a:rPr lang="en-US" sz="3200" b="1" dirty="0">
                <a:latin typeface="UTM Duepuntozero" panose="02040603050506020204" pitchFamily="18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C56430-86DD-44B6-CCD1-2CB828014A9C}"/>
              </a:ext>
            </a:extLst>
          </p:cNvPr>
          <p:cNvSpPr txBox="1"/>
          <p:nvPr/>
        </p:nvSpPr>
        <p:spPr>
          <a:xfrm>
            <a:off x="417711" y="1593120"/>
            <a:ext cx="542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CDEA9B7-95D0-BF79-95DF-9DB87824B6F7}"/>
              </a:ext>
            </a:extLst>
          </p:cNvPr>
          <p:cNvSpPr txBox="1"/>
          <p:nvPr/>
        </p:nvSpPr>
        <p:spPr>
          <a:xfrm>
            <a:off x="417711" y="3726672"/>
            <a:ext cx="542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b)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DE0A29D-7F0F-8EA2-D604-034B9EA1DA76}"/>
              </a:ext>
            </a:extLst>
          </p:cNvPr>
          <p:cNvSpPr/>
          <p:nvPr/>
        </p:nvSpPr>
        <p:spPr>
          <a:xfrm>
            <a:off x="5013705" y="397150"/>
            <a:ext cx="747199" cy="601828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4874CB-E2F6-1005-31C3-23AF37BC00B6}"/>
              </a:ext>
            </a:extLst>
          </p:cNvPr>
          <p:cNvSpPr/>
          <p:nvPr/>
        </p:nvSpPr>
        <p:spPr>
          <a:xfrm>
            <a:off x="999085" y="1651745"/>
            <a:ext cx="2667232" cy="17572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90DC0FE-5CAE-648C-0711-0D94D48F6F96}"/>
              </a:ext>
            </a:extLst>
          </p:cNvPr>
          <p:cNvGrpSpPr/>
          <p:nvPr/>
        </p:nvGrpSpPr>
        <p:grpSpPr>
          <a:xfrm>
            <a:off x="1439391" y="2115030"/>
            <a:ext cx="1712541" cy="954968"/>
            <a:chOff x="1104103" y="4074232"/>
            <a:chExt cx="1712541" cy="954968"/>
          </a:xfrm>
        </p:grpSpPr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D8C482AC-9B75-2DF2-0432-B1913F1BCF0E}"/>
                </a:ext>
              </a:extLst>
            </p:cNvPr>
            <p:cNvSpPr/>
            <p:nvPr/>
          </p:nvSpPr>
          <p:spPr>
            <a:xfrm>
              <a:off x="1104103" y="4083755"/>
              <a:ext cx="896509" cy="945445"/>
            </a:xfrm>
            <a:prstGeom prst="rt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lowchart: Process 9">
              <a:extLst>
                <a:ext uri="{FF2B5EF4-FFF2-40B4-BE49-F238E27FC236}">
                  <a16:creationId xmlns:a16="http://schemas.microsoft.com/office/drawing/2014/main" id="{C6D229DF-F048-9620-50CE-5EC4F2A64AEA}"/>
                </a:ext>
              </a:extLst>
            </p:cNvPr>
            <p:cNvSpPr/>
            <p:nvPr/>
          </p:nvSpPr>
          <p:spPr>
            <a:xfrm>
              <a:off x="1111802" y="4074232"/>
              <a:ext cx="1704842" cy="954968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7264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20 h 10020"/>
                <a:gd name="connsiteX1" fmla="*/ 2798 w 10000"/>
                <a:gd name="connsiteY1" fmla="*/ 0 h 10020"/>
                <a:gd name="connsiteX2" fmla="*/ 10000 w 10000"/>
                <a:gd name="connsiteY2" fmla="*/ 10020 h 10020"/>
                <a:gd name="connsiteX3" fmla="*/ 7264 w 10000"/>
                <a:gd name="connsiteY3" fmla="*/ 10020 h 10020"/>
                <a:gd name="connsiteX4" fmla="*/ 0 w 10000"/>
                <a:gd name="connsiteY4" fmla="*/ 20 h 10020"/>
                <a:gd name="connsiteX0" fmla="*/ 0 w 13879"/>
                <a:gd name="connsiteY0" fmla="*/ 20 h 10040"/>
                <a:gd name="connsiteX1" fmla="*/ 2798 w 13879"/>
                <a:gd name="connsiteY1" fmla="*/ 0 h 10040"/>
                <a:gd name="connsiteX2" fmla="*/ 13879 w 13879"/>
                <a:gd name="connsiteY2" fmla="*/ 10040 h 10040"/>
                <a:gd name="connsiteX3" fmla="*/ 7264 w 13879"/>
                <a:gd name="connsiteY3" fmla="*/ 10020 h 10040"/>
                <a:gd name="connsiteX4" fmla="*/ 0 w 13879"/>
                <a:gd name="connsiteY4" fmla="*/ 20 h 10040"/>
                <a:gd name="connsiteX0" fmla="*/ 0 w 13879"/>
                <a:gd name="connsiteY0" fmla="*/ 80 h 10100"/>
                <a:gd name="connsiteX1" fmla="*/ 6291 w 13879"/>
                <a:gd name="connsiteY1" fmla="*/ 0 h 10100"/>
                <a:gd name="connsiteX2" fmla="*/ 13879 w 13879"/>
                <a:gd name="connsiteY2" fmla="*/ 10100 h 10100"/>
                <a:gd name="connsiteX3" fmla="*/ 7264 w 13879"/>
                <a:gd name="connsiteY3" fmla="*/ 10080 h 10100"/>
                <a:gd name="connsiteX4" fmla="*/ 0 w 13879"/>
                <a:gd name="connsiteY4" fmla="*/ 80 h 10100"/>
                <a:gd name="connsiteX0" fmla="*/ 0 w 13879"/>
                <a:gd name="connsiteY0" fmla="*/ 120 h 10140"/>
                <a:gd name="connsiteX1" fmla="*/ 6492 w 13879"/>
                <a:gd name="connsiteY1" fmla="*/ 0 h 10140"/>
                <a:gd name="connsiteX2" fmla="*/ 13879 w 13879"/>
                <a:gd name="connsiteY2" fmla="*/ 10140 h 10140"/>
                <a:gd name="connsiteX3" fmla="*/ 7264 w 13879"/>
                <a:gd name="connsiteY3" fmla="*/ 10120 h 10140"/>
                <a:gd name="connsiteX4" fmla="*/ 0 w 13879"/>
                <a:gd name="connsiteY4" fmla="*/ 120 h 10140"/>
                <a:gd name="connsiteX0" fmla="*/ 0 w 13817"/>
                <a:gd name="connsiteY0" fmla="*/ 120 h 10140"/>
                <a:gd name="connsiteX1" fmla="*/ 6430 w 13817"/>
                <a:gd name="connsiteY1" fmla="*/ 0 h 10140"/>
                <a:gd name="connsiteX2" fmla="*/ 13817 w 13817"/>
                <a:gd name="connsiteY2" fmla="*/ 10140 h 10140"/>
                <a:gd name="connsiteX3" fmla="*/ 7202 w 13817"/>
                <a:gd name="connsiteY3" fmla="*/ 10120 h 10140"/>
                <a:gd name="connsiteX4" fmla="*/ 0 w 13817"/>
                <a:gd name="connsiteY4" fmla="*/ 120 h 10140"/>
                <a:gd name="connsiteX0" fmla="*/ 0 w 13863"/>
                <a:gd name="connsiteY0" fmla="*/ 120 h 10140"/>
                <a:gd name="connsiteX1" fmla="*/ 6476 w 13863"/>
                <a:gd name="connsiteY1" fmla="*/ 0 h 10140"/>
                <a:gd name="connsiteX2" fmla="*/ 13863 w 13863"/>
                <a:gd name="connsiteY2" fmla="*/ 10140 h 10140"/>
                <a:gd name="connsiteX3" fmla="*/ 7248 w 13863"/>
                <a:gd name="connsiteY3" fmla="*/ 10120 h 10140"/>
                <a:gd name="connsiteX4" fmla="*/ 0 w 13863"/>
                <a:gd name="connsiteY4" fmla="*/ 120 h 10140"/>
                <a:gd name="connsiteX0" fmla="*/ 0 w 13863"/>
                <a:gd name="connsiteY0" fmla="*/ 120 h 10140"/>
                <a:gd name="connsiteX1" fmla="*/ 6476 w 13863"/>
                <a:gd name="connsiteY1" fmla="*/ 0 h 10140"/>
                <a:gd name="connsiteX2" fmla="*/ 13863 w 13863"/>
                <a:gd name="connsiteY2" fmla="*/ 10140 h 10140"/>
                <a:gd name="connsiteX3" fmla="*/ 7248 w 13863"/>
                <a:gd name="connsiteY3" fmla="*/ 10120 h 10140"/>
                <a:gd name="connsiteX4" fmla="*/ 0 w 13863"/>
                <a:gd name="connsiteY4" fmla="*/ 120 h 10140"/>
                <a:gd name="connsiteX0" fmla="*/ 0 w 13863"/>
                <a:gd name="connsiteY0" fmla="*/ 0 h 10020"/>
                <a:gd name="connsiteX1" fmla="*/ 6646 w 13863"/>
                <a:gd name="connsiteY1" fmla="*/ 40 h 10020"/>
                <a:gd name="connsiteX2" fmla="*/ 13863 w 13863"/>
                <a:gd name="connsiteY2" fmla="*/ 10020 h 10020"/>
                <a:gd name="connsiteX3" fmla="*/ 7248 w 13863"/>
                <a:gd name="connsiteY3" fmla="*/ 10000 h 10020"/>
                <a:gd name="connsiteX4" fmla="*/ 0 w 13863"/>
                <a:gd name="connsiteY4" fmla="*/ 0 h 10020"/>
                <a:gd name="connsiteX0" fmla="*/ 0 w 13832"/>
                <a:gd name="connsiteY0" fmla="*/ 60 h 9980"/>
                <a:gd name="connsiteX1" fmla="*/ 6615 w 13832"/>
                <a:gd name="connsiteY1" fmla="*/ 0 h 9980"/>
                <a:gd name="connsiteX2" fmla="*/ 13832 w 13832"/>
                <a:gd name="connsiteY2" fmla="*/ 9980 h 9980"/>
                <a:gd name="connsiteX3" fmla="*/ 7217 w 13832"/>
                <a:gd name="connsiteY3" fmla="*/ 9960 h 9980"/>
                <a:gd name="connsiteX4" fmla="*/ 0 w 13832"/>
                <a:gd name="connsiteY4" fmla="*/ 60 h 9980"/>
                <a:gd name="connsiteX0" fmla="*/ 0 w 10000"/>
                <a:gd name="connsiteY0" fmla="*/ 0 h 10060"/>
                <a:gd name="connsiteX1" fmla="*/ 4782 w 10000"/>
                <a:gd name="connsiteY1" fmla="*/ 60 h 10060"/>
                <a:gd name="connsiteX2" fmla="*/ 10000 w 10000"/>
                <a:gd name="connsiteY2" fmla="*/ 10060 h 10060"/>
                <a:gd name="connsiteX3" fmla="*/ 5218 w 10000"/>
                <a:gd name="connsiteY3" fmla="*/ 10040 h 10060"/>
                <a:gd name="connsiteX4" fmla="*/ 0 w 10000"/>
                <a:gd name="connsiteY4" fmla="*/ 0 h 10060"/>
                <a:gd name="connsiteX0" fmla="*/ 0 w 10000"/>
                <a:gd name="connsiteY0" fmla="*/ 0 h 10000"/>
                <a:gd name="connsiteX1" fmla="*/ 4782 w 10000"/>
                <a:gd name="connsiteY1" fmla="*/ 0 h 10000"/>
                <a:gd name="connsiteX2" fmla="*/ 10000 w 10000"/>
                <a:gd name="connsiteY2" fmla="*/ 10000 h 10000"/>
                <a:gd name="connsiteX3" fmla="*/ 5218 w 10000"/>
                <a:gd name="connsiteY3" fmla="*/ 998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4782 w 10000"/>
                <a:gd name="connsiteY1" fmla="*/ 0 h 10000"/>
                <a:gd name="connsiteX2" fmla="*/ 10000 w 10000"/>
                <a:gd name="connsiteY2" fmla="*/ 10000 h 10000"/>
                <a:gd name="connsiteX3" fmla="*/ 5285 w 10000"/>
                <a:gd name="connsiteY3" fmla="*/ 9940 h 10000"/>
                <a:gd name="connsiteX4" fmla="*/ 0 w 10000"/>
                <a:gd name="connsiteY4" fmla="*/ 0 h 10000"/>
                <a:gd name="connsiteX0" fmla="*/ 0 w 10000"/>
                <a:gd name="connsiteY0" fmla="*/ 0 h 10020"/>
                <a:gd name="connsiteX1" fmla="*/ 4782 w 10000"/>
                <a:gd name="connsiteY1" fmla="*/ 0 h 10020"/>
                <a:gd name="connsiteX2" fmla="*/ 10000 w 10000"/>
                <a:gd name="connsiteY2" fmla="*/ 10000 h 10020"/>
                <a:gd name="connsiteX3" fmla="*/ 5307 w 10000"/>
                <a:gd name="connsiteY3" fmla="*/ 10020 h 10020"/>
                <a:gd name="connsiteX4" fmla="*/ 0 w 10000"/>
                <a:gd name="connsiteY4" fmla="*/ 0 h 10020"/>
                <a:gd name="connsiteX0" fmla="*/ 0 w 10000"/>
                <a:gd name="connsiteY0" fmla="*/ 0 h 10000"/>
                <a:gd name="connsiteX1" fmla="*/ 4782 w 10000"/>
                <a:gd name="connsiteY1" fmla="*/ 0 h 10000"/>
                <a:gd name="connsiteX2" fmla="*/ 10000 w 10000"/>
                <a:gd name="connsiteY2" fmla="*/ 10000 h 10000"/>
                <a:gd name="connsiteX3" fmla="*/ 5273 w 10000"/>
                <a:gd name="connsiteY3" fmla="*/ 998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4782" y="0"/>
                  </a:lnTo>
                  <a:lnTo>
                    <a:pt x="10000" y="10000"/>
                  </a:lnTo>
                  <a:lnTo>
                    <a:pt x="5273" y="9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B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BC98B6C-FC19-B76E-6F89-675436A16C80}"/>
              </a:ext>
            </a:extLst>
          </p:cNvPr>
          <p:cNvGrpSpPr/>
          <p:nvPr/>
        </p:nvGrpSpPr>
        <p:grpSpPr>
          <a:xfrm>
            <a:off x="986919" y="3785297"/>
            <a:ext cx="2667232" cy="1757290"/>
            <a:chOff x="4782977" y="3444080"/>
            <a:chExt cx="2667232" cy="175729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07B07AB-F74D-F5C7-CEBC-EDC57C92D503}"/>
                </a:ext>
              </a:extLst>
            </p:cNvPr>
            <p:cNvSpPr/>
            <p:nvPr/>
          </p:nvSpPr>
          <p:spPr>
            <a:xfrm>
              <a:off x="4782977" y="3444080"/>
              <a:ext cx="2667232" cy="17572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8FA4A531-685F-1415-3EC8-EA37785419CD}"/>
                </a:ext>
              </a:extLst>
            </p:cNvPr>
            <p:cNvSpPr/>
            <p:nvPr/>
          </p:nvSpPr>
          <p:spPr>
            <a:xfrm>
              <a:off x="4950637" y="3907365"/>
              <a:ext cx="1278030" cy="954968"/>
            </a:xfrm>
            <a:prstGeom prst="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Process 17">
              <a:extLst>
                <a:ext uri="{FF2B5EF4-FFF2-40B4-BE49-F238E27FC236}">
                  <a16:creationId xmlns:a16="http://schemas.microsoft.com/office/drawing/2014/main" id="{11AE75ED-CDC4-CAA1-2E53-7CFB32CA2FCF}"/>
                </a:ext>
              </a:extLst>
            </p:cNvPr>
            <p:cNvSpPr/>
            <p:nvPr/>
          </p:nvSpPr>
          <p:spPr>
            <a:xfrm>
              <a:off x="5597272" y="3905460"/>
              <a:ext cx="1549336" cy="954968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4144 w 10000"/>
                <a:gd name="connsiteY3" fmla="*/ 998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5783 w 10000"/>
                <a:gd name="connsiteY1" fmla="*/ 20 h 10000"/>
                <a:gd name="connsiteX2" fmla="*/ 10000 w 10000"/>
                <a:gd name="connsiteY2" fmla="*/ 10000 h 10000"/>
                <a:gd name="connsiteX3" fmla="*/ 4144 w 10000"/>
                <a:gd name="connsiteY3" fmla="*/ 998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5783 w 10000"/>
                <a:gd name="connsiteY1" fmla="*/ 20 h 10000"/>
                <a:gd name="connsiteX2" fmla="*/ 10000 w 10000"/>
                <a:gd name="connsiteY2" fmla="*/ 10000 h 10000"/>
                <a:gd name="connsiteX3" fmla="*/ 4144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5783" y="20"/>
                  </a:lnTo>
                  <a:lnTo>
                    <a:pt x="10000" y="10000"/>
                  </a:lnTo>
                  <a:lnTo>
                    <a:pt x="4144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B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 descr="A picture containing text, table, indoor, toy&#10;&#10;Description automatically generated">
            <a:extLst>
              <a:ext uri="{FF2B5EF4-FFF2-40B4-BE49-F238E27FC236}">
                <a16:creationId xmlns:a16="http://schemas.microsoft.com/office/drawing/2014/main" id="{D4C7B145-DBDE-1E96-D20A-06327A960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846" y="2297126"/>
            <a:ext cx="7095568" cy="43557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F6C698-EF67-41AB-B88F-35737ED51FF8}"/>
              </a:ext>
            </a:extLst>
          </p:cNvPr>
          <p:cNvSpPr txBox="1"/>
          <p:nvPr/>
        </p:nvSpPr>
        <p:spPr>
          <a:xfrm>
            <a:off x="4750927" y="1372026"/>
            <a:ext cx="4393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CÙNG CHIA SẺ</a:t>
            </a:r>
          </a:p>
        </p:txBody>
      </p:sp>
    </p:spTree>
    <p:extLst>
      <p:ext uri="{BB962C8B-B14F-4D97-AF65-F5344CB8AC3E}">
        <p14:creationId xmlns:p14="http://schemas.microsoft.com/office/powerpoint/2010/main" val="296877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E68B4BC-7DA0-59C4-531A-A9A383263B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888"/>
                    </a14:imgEffect>
                    <a14:imgEffect>
                      <a14:saturation sat="120000"/>
                    </a14:imgEffect>
                    <a14:imgEffect>
                      <a14:brightnessContrast bright="5000" contrast="4000"/>
                    </a14:imgEffect>
                  </a14:imgLayer>
                </a14:imgProps>
              </a:ext>
            </a:extLst>
          </a:blip>
          <a:srcRect t="903" b="1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3DDA6672-6423-ACC5-1100-BAD0ED539B54}"/>
              </a:ext>
            </a:extLst>
          </p:cNvPr>
          <p:cNvSpPr/>
          <p:nvPr/>
        </p:nvSpPr>
        <p:spPr>
          <a:xfrm>
            <a:off x="1887920" y="3429000"/>
            <a:ext cx="1048407" cy="798786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/>
          <a:lstStyle/>
          <a:p>
            <a:pPr algn="ctr"/>
            <a:r>
              <a:rPr lang="en-US" sz="4800" b="1" dirty="0"/>
              <a:t>2</a:t>
            </a:r>
          </a:p>
        </p:txBody>
      </p:sp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2A446C05-15DE-DF63-D46A-52F786714048}"/>
              </a:ext>
            </a:extLst>
          </p:cNvPr>
          <p:cNvSpPr/>
          <p:nvPr/>
        </p:nvSpPr>
        <p:spPr>
          <a:xfrm>
            <a:off x="7611284" y="2740572"/>
            <a:ext cx="1048407" cy="798786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/>
          <a:lstStyle/>
          <a:p>
            <a:pPr algn="ctr"/>
            <a:r>
              <a:rPr lang="en-US" sz="4800" b="1" dirty="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EEC505-BCB6-7927-6D20-59F68C8615C2}"/>
              </a:ext>
            </a:extLst>
          </p:cNvPr>
          <p:cNvSpPr txBox="1"/>
          <p:nvPr/>
        </p:nvSpPr>
        <p:spPr>
          <a:xfrm>
            <a:off x="8113986" y="179154"/>
            <a:ext cx="3827496" cy="1736646"/>
          </a:xfrm>
          <a:custGeom>
            <a:avLst/>
            <a:gdLst>
              <a:gd name="connsiteX0" fmla="*/ 0 w 3827496"/>
              <a:gd name="connsiteY0" fmla="*/ 289447 h 1736646"/>
              <a:gd name="connsiteX1" fmla="*/ 289447 w 3827496"/>
              <a:gd name="connsiteY1" fmla="*/ 0 h 1736646"/>
              <a:gd name="connsiteX2" fmla="*/ 3538049 w 3827496"/>
              <a:gd name="connsiteY2" fmla="*/ 0 h 1736646"/>
              <a:gd name="connsiteX3" fmla="*/ 3827496 w 3827496"/>
              <a:gd name="connsiteY3" fmla="*/ 289447 h 1736646"/>
              <a:gd name="connsiteX4" fmla="*/ 3827496 w 3827496"/>
              <a:gd name="connsiteY4" fmla="*/ 1447199 h 1736646"/>
              <a:gd name="connsiteX5" fmla="*/ 3538049 w 3827496"/>
              <a:gd name="connsiteY5" fmla="*/ 1736646 h 1736646"/>
              <a:gd name="connsiteX6" fmla="*/ 289447 w 3827496"/>
              <a:gd name="connsiteY6" fmla="*/ 1736646 h 1736646"/>
              <a:gd name="connsiteX7" fmla="*/ 0 w 3827496"/>
              <a:gd name="connsiteY7" fmla="*/ 1447199 h 1736646"/>
              <a:gd name="connsiteX8" fmla="*/ 0 w 3827496"/>
              <a:gd name="connsiteY8" fmla="*/ 289447 h 17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7496" h="1736646" fill="none" extrusionOk="0">
                <a:moveTo>
                  <a:pt x="0" y="289447"/>
                </a:moveTo>
                <a:cubicBezTo>
                  <a:pt x="991" y="156402"/>
                  <a:pt x="132384" y="4689"/>
                  <a:pt x="289447" y="0"/>
                </a:cubicBezTo>
                <a:cubicBezTo>
                  <a:pt x="1268268" y="72427"/>
                  <a:pt x="2391201" y="61419"/>
                  <a:pt x="3538049" y="0"/>
                </a:cubicBezTo>
                <a:cubicBezTo>
                  <a:pt x="3693554" y="-29961"/>
                  <a:pt x="3812962" y="125194"/>
                  <a:pt x="3827496" y="289447"/>
                </a:cubicBezTo>
                <a:cubicBezTo>
                  <a:pt x="3897920" y="511958"/>
                  <a:pt x="3773182" y="926525"/>
                  <a:pt x="3827496" y="1447199"/>
                </a:cubicBezTo>
                <a:cubicBezTo>
                  <a:pt x="3828727" y="1600808"/>
                  <a:pt x="3689943" y="1727719"/>
                  <a:pt x="3538049" y="1736646"/>
                </a:cubicBezTo>
                <a:cubicBezTo>
                  <a:pt x="2486505" y="1766473"/>
                  <a:pt x="1835049" y="1657340"/>
                  <a:pt x="289447" y="1736646"/>
                </a:cubicBezTo>
                <a:cubicBezTo>
                  <a:pt x="136006" y="1735921"/>
                  <a:pt x="-28555" y="1612703"/>
                  <a:pt x="0" y="1447199"/>
                </a:cubicBezTo>
                <a:cubicBezTo>
                  <a:pt x="63432" y="935498"/>
                  <a:pt x="-13548" y="528218"/>
                  <a:pt x="0" y="289447"/>
                </a:cubicBezTo>
                <a:close/>
              </a:path>
              <a:path w="3827496" h="1736646" stroke="0" extrusionOk="0">
                <a:moveTo>
                  <a:pt x="0" y="289447"/>
                </a:moveTo>
                <a:cubicBezTo>
                  <a:pt x="25197" y="136458"/>
                  <a:pt x="140503" y="22738"/>
                  <a:pt x="289447" y="0"/>
                </a:cubicBezTo>
                <a:cubicBezTo>
                  <a:pt x="1261094" y="123000"/>
                  <a:pt x="3153996" y="-96860"/>
                  <a:pt x="3538049" y="0"/>
                </a:cubicBezTo>
                <a:cubicBezTo>
                  <a:pt x="3692251" y="-4310"/>
                  <a:pt x="3831954" y="120602"/>
                  <a:pt x="3827496" y="289447"/>
                </a:cubicBezTo>
                <a:cubicBezTo>
                  <a:pt x="3801860" y="561729"/>
                  <a:pt x="3741929" y="1106160"/>
                  <a:pt x="3827496" y="1447199"/>
                </a:cubicBezTo>
                <a:cubicBezTo>
                  <a:pt x="3815738" y="1611316"/>
                  <a:pt x="3688819" y="1735159"/>
                  <a:pt x="3538049" y="1736646"/>
                </a:cubicBezTo>
                <a:cubicBezTo>
                  <a:pt x="2996002" y="1575939"/>
                  <a:pt x="1467644" y="1776313"/>
                  <a:pt x="289447" y="1736646"/>
                </a:cubicBezTo>
                <a:cubicBezTo>
                  <a:pt x="118566" y="1734419"/>
                  <a:pt x="-14066" y="1600684"/>
                  <a:pt x="0" y="1447199"/>
                </a:cubicBezTo>
                <a:cubicBezTo>
                  <a:pt x="-39796" y="1244658"/>
                  <a:pt x="85194" y="804820"/>
                  <a:pt x="0" y="289447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THỬ THÁCH DỰNG LỀU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165789B-7042-596D-B264-A54C6B8A537F}"/>
              </a:ext>
            </a:extLst>
          </p:cNvPr>
          <p:cNvGrpSpPr/>
          <p:nvPr/>
        </p:nvGrpSpPr>
        <p:grpSpPr>
          <a:xfrm>
            <a:off x="4401810" y="975729"/>
            <a:ext cx="3461658" cy="1880142"/>
            <a:chOff x="852315" y="235127"/>
            <a:chExt cx="3461658" cy="188014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AB3EFE0-B4FE-529A-5AAF-440775B98EFC}"/>
                </a:ext>
              </a:extLst>
            </p:cNvPr>
            <p:cNvGrpSpPr/>
            <p:nvPr/>
          </p:nvGrpSpPr>
          <p:grpSpPr>
            <a:xfrm>
              <a:off x="852315" y="235127"/>
              <a:ext cx="3461658" cy="1880142"/>
              <a:chOff x="-1" y="-308083"/>
              <a:chExt cx="6262148" cy="3401181"/>
            </a:xfrm>
          </p:grpSpPr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id="{72F88919-F648-67EE-1364-ADCF837224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-1" y="-308083"/>
                <a:ext cx="2640159" cy="3287745"/>
              </a:xfrm>
              <a:prstGeom prst="rect">
                <a:avLst/>
              </a:prstGeo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  <p:pic>
            <p:nvPicPr>
              <p:cNvPr id="17" name="Graphic 16">
                <a:extLst>
                  <a:ext uri="{FF2B5EF4-FFF2-40B4-BE49-F238E27FC236}">
                    <a16:creationId xmlns:a16="http://schemas.microsoft.com/office/drawing/2014/main" id="{C5F244BE-2891-5703-9FB7-CDC1B173FD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644407" y="2988"/>
                <a:ext cx="2114211" cy="2743233"/>
              </a:xfrm>
              <a:prstGeom prst="rect">
                <a:avLst/>
              </a:prstGeo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  <p:pic>
            <p:nvPicPr>
              <p:cNvPr id="18" name="Graphic 17">
                <a:extLst>
                  <a:ext uri="{FF2B5EF4-FFF2-40B4-BE49-F238E27FC236}">
                    <a16:creationId xmlns:a16="http://schemas.microsoft.com/office/drawing/2014/main" id="{482A5064-EB7E-FB96-7C38-C5C175A222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3297530" y="-127918"/>
                <a:ext cx="2964617" cy="3221016"/>
              </a:xfrm>
              <a:prstGeom prst="rect">
                <a:avLst/>
              </a:prstGeo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</p:grpSp>
        <p:sp>
          <p:nvSpPr>
            <p:cNvPr id="15" name="Star: 5 Points 14">
              <a:extLst>
                <a:ext uri="{FF2B5EF4-FFF2-40B4-BE49-F238E27FC236}">
                  <a16:creationId xmlns:a16="http://schemas.microsoft.com/office/drawing/2014/main" id="{2F22280E-36F4-8AD3-8A03-EAE4287EFB15}"/>
                </a:ext>
              </a:extLst>
            </p:cNvPr>
            <p:cNvSpPr/>
            <p:nvPr/>
          </p:nvSpPr>
          <p:spPr>
            <a:xfrm>
              <a:off x="3737144" y="407084"/>
              <a:ext cx="319849" cy="288913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187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26 0.01713 L -0.02226 0.01736 C -0.02109 0.0375 -0.02018 0.03796 -0.02421 0.06157 C -0.02643 0.0743 -0.03346 0.08287 -0.03958 0.08889 C -0.04244 0.09166 -0.04531 0.09491 -0.04817 0.09745 C -0.0513 0.1 -0.05455 0.10208 -0.05781 0.10416 C -0.06614 0.10926 -0.07083 0.11157 -0.07903 0.11458 C -0.08255 0.11574 -0.08606 0.11736 -0.08958 0.11782 C -0.09817 0.11921 -0.1069 0.11921 -0.11549 0.11967 L -0.17421 0.12129 C -0.17773 0.12291 -0.18125 0.12477 -0.18476 0.12639 C -0.19427 0.13055 -0.19986 0.13148 -0.20885 0.13842 C -0.21406 0.14236 -0.21888 0.14815 -0.22421 0.15208 C -0.22799 0.15486 -0.23203 0.15741 -0.23567 0.16065 C -0.24322 0.16713 -0.25052 0.1743 -0.25781 0.18125 C -0.26015 0.18333 -0.26236 0.18565 -0.26458 0.18796 C -0.26718 0.19074 -0.27226 0.19653 -0.27226 0.19676 C -0.27447 0.20162 -0.27994 0.21296 -0.2819 0.22037 C -0.28242 0.22268 -0.28255 0.225 -0.28281 0.22731 C -0.28385 0.24166 -0.28372 0.23634 -0.28372 0.24282 L -0.28372 0.24305 " pathEditMode="relative" rAng="0" ptsTypes="AAAAAAAAA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34" y="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7AF7B8-72B4-94D1-7A9F-FBFFBC6CE6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2000" contrast="3000"/>
                    </a14:imgEffect>
                  </a14:imgLayer>
                </a14:imgProps>
              </a:ext>
            </a:extLst>
          </a:blip>
          <a:srcRect t="4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D0A3C0C-BCA0-D894-5470-A8CCC3B4B8DF}"/>
              </a:ext>
            </a:extLst>
          </p:cNvPr>
          <p:cNvSpPr/>
          <p:nvPr/>
        </p:nvSpPr>
        <p:spPr>
          <a:xfrm>
            <a:off x="209390" y="203360"/>
            <a:ext cx="11773220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A173FB57-3891-8C5A-F1EF-05BEE9647A0D}"/>
              </a:ext>
            </a:extLst>
          </p:cNvPr>
          <p:cNvSpPr/>
          <p:nvPr/>
        </p:nvSpPr>
        <p:spPr>
          <a:xfrm>
            <a:off x="465400" y="398216"/>
            <a:ext cx="902577" cy="706821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/>
          <a:lstStyle/>
          <a:p>
            <a:pPr algn="ctr"/>
            <a:r>
              <a:rPr lang="en-US" sz="4400" b="1" dirty="0"/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5F8326-026B-03C7-BAFC-B6C704879F63}"/>
              </a:ext>
            </a:extLst>
          </p:cNvPr>
          <p:cNvSpPr txBox="1"/>
          <p:nvPr/>
        </p:nvSpPr>
        <p:spPr>
          <a:xfrm>
            <a:off x="1367977" y="458706"/>
            <a:ext cx="1808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Duepuntozero" panose="02040603050506020204" pitchFamily="18" charset="0"/>
              </a:rPr>
              <a:t>Xếp</a:t>
            </a:r>
            <a:r>
              <a:rPr lang="en-US" sz="4000" b="1" dirty="0">
                <a:latin typeface="UTM Duepuntozero" panose="02040603050506020204" pitchFamily="18" charset="0"/>
              </a:rPr>
              <a:t> </a:t>
            </a:r>
            <a:r>
              <a:rPr lang="en-US" sz="4000" b="1" dirty="0" err="1">
                <a:latin typeface="UTM Duepuntozero" panose="02040603050506020204" pitchFamily="18" charset="0"/>
              </a:rPr>
              <a:t>hình</a:t>
            </a:r>
            <a:endParaRPr lang="en-US" sz="4000" b="1" dirty="0">
              <a:latin typeface="UTM Duepuntozero" panose="0204060305050602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B925E5A-2776-AF76-6DE7-3AB48F595F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256"/>
          <a:stretch/>
        </p:blipFill>
        <p:spPr>
          <a:xfrm>
            <a:off x="3577023" y="711800"/>
            <a:ext cx="5922193" cy="269630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978F9DB1-7192-4604-89B6-F36E929855FE}"/>
              </a:ext>
            </a:extLst>
          </p:cNvPr>
          <p:cNvGrpSpPr/>
          <p:nvPr/>
        </p:nvGrpSpPr>
        <p:grpSpPr>
          <a:xfrm>
            <a:off x="312419" y="3340205"/>
            <a:ext cx="5194186" cy="1848801"/>
            <a:chOff x="5270761" y="1733593"/>
            <a:chExt cx="5194186" cy="1848801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6D593552-DF09-C6F4-99E6-4778AA9F86A8}"/>
                </a:ext>
              </a:extLst>
            </p:cNvPr>
            <p:cNvSpPr/>
            <p:nvPr/>
          </p:nvSpPr>
          <p:spPr>
            <a:xfrm>
              <a:off x="5581708" y="2221140"/>
              <a:ext cx="4883239" cy="1361254"/>
            </a:xfrm>
            <a:custGeom>
              <a:avLst/>
              <a:gdLst>
                <a:gd name="connsiteX0" fmla="*/ 0 w 4883239"/>
                <a:gd name="connsiteY0" fmla="*/ 226880 h 1361254"/>
                <a:gd name="connsiteX1" fmla="*/ 226880 w 4883239"/>
                <a:gd name="connsiteY1" fmla="*/ 0 h 1361254"/>
                <a:gd name="connsiteX2" fmla="*/ 4656359 w 4883239"/>
                <a:gd name="connsiteY2" fmla="*/ 0 h 1361254"/>
                <a:gd name="connsiteX3" fmla="*/ 4883239 w 4883239"/>
                <a:gd name="connsiteY3" fmla="*/ 226880 h 1361254"/>
                <a:gd name="connsiteX4" fmla="*/ 4883239 w 4883239"/>
                <a:gd name="connsiteY4" fmla="*/ 1134374 h 1361254"/>
                <a:gd name="connsiteX5" fmla="*/ 4656359 w 4883239"/>
                <a:gd name="connsiteY5" fmla="*/ 1361254 h 1361254"/>
                <a:gd name="connsiteX6" fmla="*/ 226880 w 4883239"/>
                <a:gd name="connsiteY6" fmla="*/ 1361254 h 1361254"/>
                <a:gd name="connsiteX7" fmla="*/ 0 w 4883239"/>
                <a:gd name="connsiteY7" fmla="*/ 1134374 h 1361254"/>
                <a:gd name="connsiteX8" fmla="*/ 0 w 4883239"/>
                <a:gd name="connsiteY8" fmla="*/ 226880 h 1361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83239" h="1361254" fill="none" extrusionOk="0">
                  <a:moveTo>
                    <a:pt x="0" y="226880"/>
                  </a:moveTo>
                  <a:cubicBezTo>
                    <a:pt x="-20268" y="93102"/>
                    <a:pt x="115717" y="16094"/>
                    <a:pt x="226880" y="0"/>
                  </a:cubicBezTo>
                  <a:cubicBezTo>
                    <a:pt x="1975398" y="-61902"/>
                    <a:pt x="3970861" y="-101778"/>
                    <a:pt x="4656359" y="0"/>
                  </a:cubicBezTo>
                  <a:cubicBezTo>
                    <a:pt x="4771838" y="-3080"/>
                    <a:pt x="4884979" y="99259"/>
                    <a:pt x="4883239" y="226880"/>
                  </a:cubicBezTo>
                  <a:cubicBezTo>
                    <a:pt x="4814736" y="556238"/>
                    <a:pt x="4933387" y="1040492"/>
                    <a:pt x="4883239" y="1134374"/>
                  </a:cubicBezTo>
                  <a:cubicBezTo>
                    <a:pt x="4871646" y="1254000"/>
                    <a:pt x="4779091" y="1349373"/>
                    <a:pt x="4656359" y="1361254"/>
                  </a:cubicBezTo>
                  <a:cubicBezTo>
                    <a:pt x="3210520" y="1218862"/>
                    <a:pt x="839816" y="1472355"/>
                    <a:pt x="226880" y="1361254"/>
                  </a:cubicBezTo>
                  <a:cubicBezTo>
                    <a:pt x="97087" y="1363501"/>
                    <a:pt x="-3894" y="1277431"/>
                    <a:pt x="0" y="1134374"/>
                  </a:cubicBezTo>
                  <a:cubicBezTo>
                    <a:pt x="-67843" y="787023"/>
                    <a:pt x="46222" y="622424"/>
                    <a:pt x="0" y="226880"/>
                  </a:cubicBezTo>
                  <a:close/>
                </a:path>
                <a:path w="4883239" h="1361254" stroke="0" extrusionOk="0">
                  <a:moveTo>
                    <a:pt x="0" y="226880"/>
                  </a:moveTo>
                  <a:cubicBezTo>
                    <a:pt x="-4214" y="96009"/>
                    <a:pt x="99153" y="-4056"/>
                    <a:pt x="226880" y="0"/>
                  </a:cubicBezTo>
                  <a:cubicBezTo>
                    <a:pt x="745617" y="-164947"/>
                    <a:pt x="4093356" y="-52288"/>
                    <a:pt x="4656359" y="0"/>
                  </a:cubicBezTo>
                  <a:cubicBezTo>
                    <a:pt x="4781422" y="-3749"/>
                    <a:pt x="4871820" y="103406"/>
                    <a:pt x="4883239" y="226880"/>
                  </a:cubicBezTo>
                  <a:cubicBezTo>
                    <a:pt x="4877102" y="676825"/>
                    <a:pt x="4958138" y="994301"/>
                    <a:pt x="4883239" y="1134374"/>
                  </a:cubicBezTo>
                  <a:cubicBezTo>
                    <a:pt x="4892842" y="1272074"/>
                    <a:pt x="4779535" y="1357385"/>
                    <a:pt x="4656359" y="1361254"/>
                  </a:cubicBezTo>
                  <a:cubicBezTo>
                    <a:pt x="3383344" y="1519795"/>
                    <a:pt x="2024835" y="1219418"/>
                    <a:pt x="226880" y="1361254"/>
                  </a:cubicBezTo>
                  <a:cubicBezTo>
                    <a:pt x="101238" y="1367233"/>
                    <a:pt x="23142" y="1251629"/>
                    <a:pt x="0" y="1134374"/>
                  </a:cubicBezTo>
                  <a:cubicBezTo>
                    <a:pt x="37083" y="703932"/>
                    <a:pt x="66275" y="336183"/>
                    <a:pt x="0" y="226880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600" dirty="0">
                  <a:solidFill>
                    <a:schemeClr val="accent3">
                      <a:lumMod val="50000"/>
                    </a:schemeClr>
                  </a:solidFill>
                </a:rPr>
                <a:t>     </a:t>
              </a:r>
              <a:r>
                <a:rPr lang="en-US" sz="3600" b="1" dirty="0">
                  <a:solidFill>
                    <a:schemeClr val="tx1"/>
                  </a:solidFill>
                </a:rPr>
                <a:t>Quan </a:t>
              </a:r>
              <a:r>
                <a:rPr lang="en-US" sz="3600" b="1" dirty="0" err="1">
                  <a:solidFill>
                    <a:schemeClr val="tx1"/>
                  </a:solidFill>
                </a:rPr>
                <a:t>sát</a:t>
              </a:r>
              <a:r>
                <a:rPr lang="en-US" sz="3600" b="1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hình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vẽ</a:t>
              </a:r>
              <a:r>
                <a:rPr lang="en-US" sz="3600" dirty="0">
                  <a:solidFill>
                    <a:schemeClr val="tx1"/>
                  </a:solidFill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</a:rPr>
                <a:t>em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</a:rPr>
                <a:t>nhận</a:t>
              </a:r>
              <a:r>
                <a:rPr lang="en-US" sz="3600" b="1" dirty="0">
                  <a:solidFill>
                    <a:schemeClr val="tx1"/>
                  </a:solidFill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</a:rPr>
                <a:t>biết</a:t>
              </a:r>
              <a:r>
                <a:rPr lang="en-US" sz="3600" b="1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điều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gì</a:t>
              </a:r>
              <a:r>
                <a:rPr lang="en-US" sz="3600" dirty="0">
                  <a:solidFill>
                    <a:schemeClr val="tx1"/>
                  </a:solidFill>
                </a:rPr>
                <a:t>?</a:t>
              </a:r>
              <a:endParaRPr lang="en-US" sz="3800" dirty="0">
                <a:solidFill>
                  <a:schemeClr val="tx1"/>
                </a:solidFill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C42D236-C246-8478-9C47-7B54CA5F6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70761" y="1733593"/>
              <a:ext cx="1185399" cy="1185399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6D10355-FAC9-04CC-7DAF-A1A61ABA9272}"/>
              </a:ext>
            </a:extLst>
          </p:cNvPr>
          <p:cNvGrpSpPr/>
          <p:nvPr/>
        </p:nvGrpSpPr>
        <p:grpSpPr>
          <a:xfrm>
            <a:off x="5609633" y="4547098"/>
            <a:ext cx="6078797" cy="1796794"/>
            <a:chOff x="4888861" y="4391852"/>
            <a:chExt cx="6078797" cy="1796794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53ADCB69-DCBA-36B7-4068-685A92E7A512}"/>
                </a:ext>
              </a:extLst>
            </p:cNvPr>
            <p:cNvSpPr/>
            <p:nvPr/>
          </p:nvSpPr>
          <p:spPr>
            <a:xfrm>
              <a:off x="5444837" y="4965857"/>
              <a:ext cx="5522821" cy="1222789"/>
            </a:xfrm>
            <a:custGeom>
              <a:avLst/>
              <a:gdLst>
                <a:gd name="connsiteX0" fmla="*/ 0 w 5522821"/>
                <a:gd name="connsiteY0" fmla="*/ 203802 h 1222789"/>
                <a:gd name="connsiteX1" fmla="*/ 203802 w 5522821"/>
                <a:gd name="connsiteY1" fmla="*/ 0 h 1222789"/>
                <a:gd name="connsiteX2" fmla="*/ 5319019 w 5522821"/>
                <a:gd name="connsiteY2" fmla="*/ 0 h 1222789"/>
                <a:gd name="connsiteX3" fmla="*/ 5522821 w 5522821"/>
                <a:gd name="connsiteY3" fmla="*/ 203802 h 1222789"/>
                <a:gd name="connsiteX4" fmla="*/ 5522821 w 5522821"/>
                <a:gd name="connsiteY4" fmla="*/ 1018987 h 1222789"/>
                <a:gd name="connsiteX5" fmla="*/ 5319019 w 5522821"/>
                <a:gd name="connsiteY5" fmla="*/ 1222789 h 1222789"/>
                <a:gd name="connsiteX6" fmla="*/ 203802 w 5522821"/>
                <a:gd name="connsiteY6" fmla="*/ 1222789 h 1222789"/>
                <a:gd name="connsiteX7" fmla="*/ 0 w 5522821"/>
                <a:gd name="connsiteY7" fmla="*/ 1018987 h 1222789"/>
                <a:gd name="connsiteX8" fmla="*/ 0 w 5522821"/>
                <a:gd name="connsiteY8" fmla="*/ 203802 h 1222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2821" h="1222789" fill="none" extrusionOk="0">
                  <a:moveTo>
                    <a:pt x="0" y="203802"/>
                  </a:moveTo>
                  <a:cubicBezTo>
                    <a:pt x="-1706" y="90532"/>
                    <a:pt x="98195" y="7912"/>
                    <a:pt x="203802" y="0"/>
                  </a:cubicBezTo>
                  <a:cubicBezTo>
                    <a:pt x="2183247" y="-61902"/>
                    <a:pt x="4163045" y="-101778"/>
                    <a:pt x="5319019" y="0"/>
                  </a:cubicBezTo>
                  <a:cubicBezTo>
                    <a:pt x="5428533" y="-954"/>
                    <a:pt x="5530156" y="81471"/>
                    <a:pt x="5522821" y="203802"/>
                  </a:cubicBezTo>
                  <a:cubicBezTo>
                    <a:pt x="5583029" y="552385"/>
                    <a:pt x="5579061" y="777763"/>
                    <a:pt x="5522821" y="1018987"/>
                  </a:cubicBezTo>
                  <a:cubicBezTo>
                    <a:pt x="5514455" y="1127448"/>
                    <a:pt x="5427109" y="1202140"/>
                    <a:pt x="5319019" y="1222789"/>
                  </a:cubicBezTo>
                  <a:cubicBezTo>
                    <a:pt x="2864778" y="1080397"/>
                    <a:pt x="1457288" y="1333890"/>
                    <a:pt x="203802" y="1222789"/>
                  </a:cubicBezTo>
                  <a:cubicBezTo>
                    <a:pt x="79506" y="1228662"/>
                    <a:pt x="-2737" y="1144023"/>
                    <a:pt x="0" y="1018987"/>
                  </a:cubicBezTo>
                  <a:cubicBezTo>
                    <a:pt x="-3498" y="675451"/>
                    <a:pt x="5818" y="527241"/>
                    <a:pt x="0" y="203802"/>
                  </a:cubicBezTo>
                  <a:close/>
                </a:path>
                <a:path w="5522821" h="1222789" stroke="0" extrusionOk="0">
                  <a:moveTo>
                    <a:pt x="0" y="203802"/>
                  </a:moveTo>
                  <a:cubicBezTo>
                    <a:pt x="-4513" y="85280"/>
                    <a:pt x="87457" y="-6336"/>
                    <a:pt x="203802" y="0"/>
                  </a:cubicBezTo>
                  <a:cubicBezTo>
                    <a:pt x="2413951" y="-164947"/>
                    <a:pt x="4182903" y="-52288"/>
                    <a:pt x="5319019" y="0"/>
                  </a:cubicBezTo>
                  <a:cubicBezTo>
                    <a:pt x="5431197" y="-5940"/>
                    <a:pt x="5501070" y="94727"/>
                    <a:pt x="5522821" y="203802"/>
                  </a:cubicBezTo>
                  <a:cubicBezTo>
                    <a:pt x="5488410" y="349992"/>
                    <a:pt x="5532451" y="643748"/>
                    <a:pt x="5522821" y="1018987"/>
                  </a:cubicBezTo>
                  <a:cubicBezTo>
                    <a:pt x="5532196" y="1143648"/>
                    <a:pt x="5422213" y="1205750"/>
                    <a:pt x="5319019" y="1222789"/>
                  </a:cubicBezTo>
                  <a:cubicBezTo>
                    <a:pt x="2762854" y="1381330"/>
                    <a:pt x="1300123" y="1080953"/>
                    <a:pt x="203802" y="1222789"/>
                  </a:cubicBezTo>
                  <a:cubicBezTo>
                    <a:pt x="90225" y="1240700"/>
                    <a:pt x="8889" y="1128453"/>
                    <a:pt x="0" y="1018987"/>
                  </a:cubicBezTo>
                  <a:cubicBezTo>
                    <a:pt x="23780" y="874364"/>
                    <a:pt x="-10618" y="339343"/>
                    <a:pt x="0" y="203802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CC660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600" dirty="0">
                  <a:solidFill>
                    <a:schemeClr val="tx1"/>
                  </a:solidFill>
                </a:rPr>
                <a:t>     </a:t>
              </a:r>
              <a:r>
                <a:rPr lang="en-US" sz="3600" dirty="0" err="1">
                  <a:solidFill>
                    <a:schemeClr val="tx1"/>
                  </a:solidFill>
                </a:rPr>
                <a:t>Dùng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bộ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xếp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hình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để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xếp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hình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hai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bạn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đang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vui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chơi</a:t>
              </a:r>
              <a:r>
                <a:rPr lang="en-US" sz="3600" dirty="0">
                  <a:solidFill>
                    <a:schemeClr val="tx1"/>
                  </a:solidFill>
                </a:rPr>
                <a:t>.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E55F36A-E644-CD3E-5C63-7AEF3AF7D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88861" y="4391852"/>
              <a:ext cx="1185399" cy="11853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934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4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7AF7B8-72B4-94D1-7A9F-FBFFBC6CE6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2000" contrast="3000"/>
                    </a14:imgEffect>
                  </a14:imgLayer>
                </a14:imgProps>
              </a:ext>
            </a:extLst>
          </a:blip>
          <a:srcRect t="4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D0A3C0C-BCA0-D894-5470-A8CCC3B4B8DF}"/>
              </a:ext>
            </a:extLst>
          </p:cNvPr>
          <p:cNvSpPr/>
          <p:nvPr/>
        </p:nvSpPr>
        <p:spPr>
          <a:xfrm>
            <a:off x="209390" y="203360"/>
            <a:ext cx="11773220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A173FB57-3891-8C5A-F1EF-05BEE9647A0D}"/>
              </a:ext>
            </a:extLst>
          </p:cNvPr>
          <p:cNvSpPr/>
          <p:nvPr/>
        </p:nvSpPr>
        <p:spPr>
          <a:xfrm>
            <a:off x="465400" y="398216"/>
            <a:ext cx="902577" cy="706821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/>
          <a:lstStyle/>
          <a:p>
            <a:pPr algn="ctr"/>
            <a:r>
              <a:rPr lang="en-US" sz="4400" b="1" dirty="0"/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5F8326-026B-03C7-BAFC-B6C704879F63}"/>
              </a:ext>
            </a:extLst>
          </p:cNvPr>
          <p:cNvSpPr txBox="1"/>
          <p:nvPr/>
        </p:nvSpPr>
        <p:spPr>
          <a:xfrm>
            <a:off x="1367977" y="458706"/>
            <a:ext cx="1808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Duepuntozero" panose="02040603050506020204" pitchFamily="18" charset="0"/>
              </a:rPr>
              <a:t>Xếp</a:t>
            </a:r>
            <a:r>
              <a:rPr lang="en-US" sz="4000" b="1" dirty="0">
                <a:latin typeface="UTM Duepuntozero" panose="02040603050506020204" pitchFamily="18" charset="0"/>
              </a:rPr>
              <a:t> </a:t>
            </a:r>
            <a:r>
              <a:rPr lang="en-US" sz="4000" b="1" dirty="0" err="1">
                <a:latin typeface="UTM Duepuntozero" panose="02040603050506020204" pitchFamily="18" charset="0"/>
              </a:rPr>
              <a:t>hình</a:t>
            </a:r>
            <a:endParaRPr lang="en-US" sz="4000" b="1" dirty="0">
              <a:latin typeface="UTM Duepuntozero" panose="0204060305050602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B925E5A-2776-AF76-6DE7-3AB48F595FA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256"/>
          <a:stretch/>
        </p:blipFill>
        <p:spPr>
          <a:xfrm>
            <a:off x="465400" y="1544139"/>
            <a:ext cx="6615380" cy="301190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5BB4F21-7A3B-F9C5-E1B1-216068EDBCA4}"/>
              </a:ext>
            </a:extLst>
          </p:cNvPr>
          <p:cNvGrpSpPr/>
          <p:nvPr/>
        </p:nvGrpSpPr>
        <p:grpSpPr>
          <a:xfrm>
            <a:off x="7290170" y="1290577"/>
            <a:ext cx="3807499" cy="4003226"/>
            <a:chOff x="8001897" y="2517912"/>
            <a:chExt cx="3807499" cy="400322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6983A53-883F-02BC-A03E-D7D39AAC1ECF}"/>
                </a:ext>
              </a:extLst>
            </p:cNvPr>
            <p:cNvSpPr/>
            <p:nvPr/>
          </p:nvSpPr>
          <p:spPr>
            <a:xfrm>
              <a:off x="8519278" y="2517912"/>
              <a:ext cx="2888541" cy="1657573"/>
            </a:xfrm>
            <a:custGeom>
              <a:avLst/>
              <a:gdLst>
                <a:gd name="connsiteX0" fmla="*/ 0 w 2888541"/>
                <a:gd name="connsiteY0" fmla="*/ 276268 h 1657573"/>
                <a:gd name="connsiteX1" fmla="*/ 276268 w 2888541"/>
                <a:gd name="connsiteY1" fmla="*/ 0 h 1657573"/>
                <a:gd name="connsiteX2" fmla="*/ 2612273 w 2888541"/>
                <a:gd name="connsiteY2" fmla="*/ 0 h 1657573"/>
                <a:gd name="connsiteX3" fmla="*/ 2888541 w 2888541"/>
                <a:gd name="connsiteY3" fmla="*/ 276268 h 1657573"/>
                <a:gd name="connsiteX4" fmla="*/ 2888541 w 2888541"/>
                <a:gd name="connsiteY4" fmla="*/ 1381305 h 1657573"/>
                <a:gd name="connsiteX5" fmla="*/ 2612273 w 2888541"/>
                <a:gd name="connsiteY5" fmla="*/ 1657573 h 1657573"/>
                <a:gd name="connsiteX6" fmla="*/ 276268 w 2888541"/>
                <a:gd name="connsiteY6" fmla="*/ 1657573 h 1657573"/>
                <a:gd name="connsiteX7" fmla="*/ 0 w 2888541"/>
                <a:gd name="connsiteY7" fmla="*/ 1381305 h 1657573"/>
                <a:gd name="connsiteX8" fmla="*/ 0 w 2888541"/>
                <a:gd name="connsiteY8" fmla="*/ 276268 h 165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8541" h="1657573" fill="none" extrusionOk="0">
                  <a:moveTo>
                    <a:pt x="0" y="276268"/>
                  </a:moveTo>
                  <a:cubicBezTo>
                    <a:pt x="76" y="125740"/>
                    <a:pt x="125096" y="2362"/>
                    <a:pt x="276268" y="0"/>
                  </a:cubicBezTo>
                  <a:cubicBezTo>
                    <a:pt x="1132259" y="72427"/>
                    <a:pt x="2171805" y="61419"/>
                    <a:pt x="2612273" y="0"/>
                  </a:cubicBezTo>
                  <a:cubicBezTo>
                    <a:pt x="2764246" y="-4172"/>
                    <a:pt x="2883308" y="122106"/>
                    <a:pt x="2888541" y="276268"/>
                  </a:cubicBezTo>
                  <a:cubicBezTo>
                    <a:pt x="2938520" y="824394"/>
                    <a:pt x="2904272" y="1256471"/>
                    <a:pt x="2888541" y="1381305"/>
                  </a:cubicBezTo>
                  <a:cubicBezTo>
                    <a:pt x="2891899" y="1516843"/>
                    <a:pt x="2756089" y="1647750"/>
                    <a:pt x="2612273" y="1657573"/>
                  </a:cubicBezTo>
                  <a:cubicBezTo>
                    <a:pt x="2167923" y="1687400"/>
                    <a:pt x="1020063" y="1578267"/>
                    <a:pt x="276268" y="1657573"/>
                  </a:cubicBezTo>
                  <a:cubicBezTo>
                    <a:pt x="126808" y="1657220"/>
                    <a:pt x="-14583" y="1536768"/>
                    <a:pt x="0" y="1381305"/>
                  </a:cubicBezTo>
                  <a:cubicBezTo>
                    <a:pt x="-75329" y="1251181"/>
                    <a:pt x="54893" y="791664"/>
                    <a:pt x="0" y="276268"/>
                  </a:cubicBezTo>
                  <a:close/>
                </a:path>
                <a:path w="2888541" h="1657573" stroke="0" extrusionOk="0">
                  <a:moveTo>
                    <a:pt x="0" y="276268"/>
                  </a:moveTo>
                  <a:cubicBezTo>
                    <a:pt x="7413" y="125710"/>
                    <a:pt x="135193" y="23968"/>
                    <a:pt x="276268" y="0"/>
                  </a:cubicBezTo>
                  <a:cubicBezTo>
                    <a:pt x="734270" y="123000"/>
                    <a:pt x="2257503" y="-96860"/>
                    <a:pt x="2612273" y="0"/>
                  </a:cubicBezTo>
                  <a:cubicBezTo>
                    <a:pt x="2756733" y="-6188"/>
                    <a:pt x="2890240" y="120265"/>
                    <a:pt x="2888541" y="276268"/>
                  </a:cubicBezTo>
                  <a:cubicBezTo>
                    <a:pt x="2891152" y="394968"/>
                    <a:pt x="2834371" y="1083966"/>
                    <a:pt x="2888541" y="1381305"/>
                  </a:cubicBezTo>
                  <a:cubicBezTo>
                    <a:pt x="2860541" y="1544028"/>
                    <a:pt x="2740421" y="1653575"/>
                    <a:pt x="2612273" y="1657573"/>
                  </a:cubicBezTo>
                  <a:cubicBezTo>
                    <a:pt x="1851650" y="1496866"/>
                    <a:pt x="1273574" y="1697240"/>
                    <a:pt x="276268" y="1657573"/>
                  </a:cubicBezTo>
                  <a:cubicBezTo>
                    <a:pt x="115556" y="1655930"/>
                    <a:pt x="-26145" y="1522040"/>
                    <a:pt x="0" y="1381305"/>
                  </a:cubicBezTo>
                  <a:cubicBezTo>
                    <a:pt x="86692" y="843498"/>
                    <a:pt x="-66853" y="591439"/>
                    <a:pt x="0" y="276268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74320" rtlCol="0" anchor="ctr"/>
            <a:lstStyle/>
            <a:p>
              <a:pPr algn="ctr"/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  <a:cs typeface="Calibri" panose="020F0502020204030204" pitchFamily="34" charset="0"/>
                </a:rPr>
                <a:t>THẢO LUẬN NHÓM ĐÔI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22A838F-8621-6F77-2AA0-C1316869AA2B}"/>
                </a:ext>
              </a:extLst>
            </p:cNvPr>
            <p:cNvGrpSpPr/>
            <p:nvPr/>
          </p:nvGrpSpPr>
          <p:grpSpPr>
            <a:xfrm>
              <a:off x="8001897" y="3789019"/>
              <a:ext cx="3807499" cy="2732119"/>
              <a:chOff x="1197026" y="4232126"/>
              <a:chExt cx="3751815" cy="2630711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FA0426A-37AC-EFB4-470C-E17770F494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01180" y="4246637"/>
                <a:ext cx="2047661" cy="261620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AF1968A-C958-13D9-8152-0A22172D0A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97026" y="4232126"/>
                <a:ext cx="1811038" cy="2616200"/>
              </a:xfrm>
              <a:prstGeom prst="rect">
                <a:avLst/>
              </a:prstGeom>
            </p:spPr>
          </p:pic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D716F66-6BF7-B6CF-2F41-4AFA78A7BE38}"/>
              </a:ext>
            </a:extLst>
          </p:cNvPr>
          <p:cNvSpPr txBox="1"/>
          <p:nvPr/>
        </p:nvSpPr>
        <p:spPr>
          <a:xfrm>
            <a:off x="7119694" y="5321544"/>
            <a:ext cx="4016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/>
              <a:t>(</a:t>
            </a:r>
            <a:r>
              <a:rPr lang="en-US" sz="3600" b="1" i="1" dirty="0" err="1"/>
              <a:t>Nhóm</a:t>
            </a:r>
            <a:r>
              <a:rPr lang="en-US" sz="3600" b="1" i="1" dirty="0"/>
              <a:t> 2 </a:t>
            </a:r>
            <a:r>
              <a:rPr lang="en-US" sz="3600" b="1" i="1" dirty="0" err="1"/>
              <a:t>bạn</a:t>
            </a:r>
            <a:r>
              <a:rPr lang="en-US" sz="3600" b="1" i="1" dirty="0"/>
              <a:t>,</a:t>
            </a:r>
          </a:p>
          <a:p>
            <a:pPr algn="ctr"/>
            <a:r>
              <a:rPr lang="en-US" sz="3600" b="1" i="1" dirty="0" err="1"/>
              <a:t>mỗi</a:t>
            </a:r>
            <a:r>
              <a:rPr lang="en-US" sz="3600" b="1" i="1" dirty="0"/>
              <a:t> </a:t>
            </a:r>
            <a:r>
              <a:rPr lang="en-US" sz="3600" b="1" i="1" dirty="0" err="1"/>
              <a:t>bạn</a:t>
            </a:r>
            <a:r>
              <a:rPr lang="en-US" sz="3600" b="1" i="1" dirty="0"/>
              <a:t> </a:t>
            </a:r>
            <a:r>
              <a:rPr lang="en-US" sz="3600" b="1" i="1" dirty="0" err="1"/>
              <a:t>xếp</a:t>
            </a:r>
            <a:r>
              <a:rPr lang="en-US" sz="3600" b="1" i="1" dirty="0"/>
              <a:t> 1 </a:t>
            </a:r>
            <a:r>
              <a:rPr lang="en-US" sz="3600" b="1" i="1" dirty="0" err="1"/>
              <a:t>hình</a:t>
            </a:r>
            <a:r>
              <a:rPr lang="en-US" sz="3600" b="1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4808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7AF7B8-72B4-94D1-7A9F-FBFFBC6CE6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2000" contrast="3000"/>
                    </a14:imgEffect>
                  </a14:imgLayer>
                </a14:imgProps>
              </a:ext>
            </a:extLst>
          </a:blip>
          <a:srcRect t="4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D0A3C0C-BCA0-D894-5470-A8CCC3B4B8DF}"/>
              </a:ext>
            </a:extLst>
          </p:cNvPr>
          <p:cNvSpPr/>
          <p:nvPr/>
        </p:nvSpPr>
        <p:spPr>
          <a:xfrm>
            <a:off x="209390" y="203360"/>
            <a:ext cx="11773220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A173FB57-3891-8C5A-F1EF-05BEE9647A0D}"/>
              </a:ext>
            </a:extLst>
          </p:cNvPr>
          <p:cNvSpPr/>
          <p:nvPr/>
        </p:nvSpPr>
        <p:spPr>
          <a:xfrm>
            <a:off x="465400" y="398216"/>
            <a:ext cx="902577" cy="706821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/>
          <a:lstStyle/>
          <a:p>
            <a:pPr algn="ctr"/>
            <a:r>
              <a:rPr lang="en-US" sz="4400" b="1" dirty="0"/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5F8326-026B-03C7-BAFC-B6C704879F63}"/>
              </a:ext>
            </a:extLst>
          </p:cNvPr>
          <p:cNvSpPr txBox="1"/>
          <p:nvPr/>
        </p:nvSpPr>
        <p:spPr>
          <a:xfrm>
            <a:off x="1367977" y="458706"/>
            <a:ext cx="1808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Duepuntozero" panose="02040603050506020204" pitchFamily="18" charset="0"/>
              </a:rPr>
              <a:t>Xếp</a:t>
            </a:r>
            <a:r>
              <a:rPr lang="en-US" sz="4000" b="1" dirty="0">
                <a:latin typeface="UTM Duepuntozero" panose="02040603050506020204" pitchFamily="18" charset="0"/>
              </a:rPr>
              <a:t> </a:t>
            </a:r>
            <a:r>
              <a:rPr lang="en-US" sz="4000" b="1" dirty="0" err="1">
                <a:latin typeface="UTM Duepuntozero" panose="02040603050506020204" pitchFamily="18" charset="0"/>
              </a:rPr>
              <a:t>hình</a:t>
            </a:r>
            <a:endParaRPr lang="en-US" sz="4000" b="1" dirty="0">
              <a:latin typeface="UTM Duepuntozero" panose="0204060305050602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B925E5A-2776-AF76-6DE7-3AB48F595F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256"/>
          <a:stretch/>
        </p:blipFill>
        <p:spPr>
          <a:xfrm>
            <a:off x="6267670" y="578970"/>
            <a:ext cx="5458930" cy="2485388"/>
          </a:xfrm>
          <a:prstGeom prst="rect">
            <a:avLst/>
          </a:prstGeom>
        </p:spPr>
      </p:pic>
      <p:pic>
        <p:nvPicPr>
          <p:cNvPr id="19" name="Picture 18" descr="A picture containing text, table, indoor, toy&#10;&#10;Description automatically generated">
            <a:extLst>
              <a:ext uri="{FF2B5EF4-FFF2-40B4-BE49-F238E27FC236}">
                <a16:creationId xmlns:a16="http://schemas.microsoft.com/office/drawing/2014/main" id="{0B84784F-B9A4-17B2-EC2B-172206E389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00" y="2298181"/>
            <a:ext cx="7095568" cy="435574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4E1291D-4960-F95A-FC4A-25BA540EE2B0}"/>
              </a:ext>
            </a:extLst>
          </p:cNvPr>
          <p:cNvSpPr txBox="1"/>
          <p:nvPr/>
        </p:nvSpPr>
        <p:spPr>
          <a:xfrm>
            <a:off x="116861" y="1360383"/>
            <a:ext cx="50325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CÙNG CHIA SẺ</a:t>
            </a:r>
          </a:p>
        </p:txBody>
      </p:sp>
    </p:spTree>
    <p:extLst>
      <p:ext uri="{BB962C8B-B14F-4D97-AF65-F5344CB8AC3E}">
        <p14:creationId xmlns:p14="http://schemas.microsoft.com/office/powerpoint/2010/main" val="378657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E68B4BC-7DA0-59C4-531A-A9A383263B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888"/>
                    </a14:imgEffect>
                    <a14:imgEffect>
                      <a14:saturation sat="120000"/>
                    </a14:imgEffect>
                    <a14:imgEffect>
                      <a14:brightnessContrast bright="5000" contrast="4000"/>
                    </a14:imgEffect>
                  </a14:imgLayer>
                </a14:imgProps>
              </a:ext>
            </a:extLst>
          </a:blip>
          <a:srcRect t="903" b="1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2A446C05-15DE-DF63-D46A-52F786714048}"/>
              </a:ext>
            </a:extLst>
          </p:cNvPr>
          <p:cNvSpPr/>
          <p:nvPr/>
        </p:nvSpPr>
        <p:spPr>
          <a:xfrm>
            <a:off x="7611284" y="2740572"/>
            <a:ext cx="1048407" cy="798786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/>
          <a:lstStyle/>
          <a:p>
            <a:pPr algn="ctr"/>
            <a:r>
              <a:rPr lang="en-US" sz="4800" b="1" dirty="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EEC505-BCB6-7927-6D20-59F68C8615C2}"/>
              </a:ext>
            </a:extLst>
          </p:cNvPr>
          <p:cNvSpPr txBox="1"/>
          <p:nvPr/>
        </p:nvSpPr>
        <p:spPr>
          <a:xfrm>
            <a:off x="8113986" y="179154"/>
            <a:ext cx="3827496" cy="1736646"/>
          </a:xfrm>
          <a:custGeom>
            <a:avLst/>
            <a:gdLst>
              <a:gd name="connsiteX0" fmla="*/ 0 w 3827496"/>
              <a:gd name="connsiteY0" fmla="*/ 289447 h 1736646"/>
              <a:gd name="connsiteX1" fmla="*/ 289447 w 3827496"/>
              <a:gd name="connsiteY1" fmla="*/ 0 h 1736646"/>
              <a:gd name="connsiteX2" fmla="*/ 3538049 w 3827496"/>
              <a:gd name="connsiteY2" fmla="*/ 0 h 1736646"/>
              <a:gd name="connsiteX3" fmla="*/ 3827496 w 3827496"/>
              <a:gd name="connsiteY3" fmla="*/ 289447 h 1736646"/>
              <a:gd name="connsiteX4" fmla="*/ 3827496 w 3827496"/>
              <a:gd name="connsiteY4" fmla="*/ 1447199 h 1736646"/>
              <a:gd name="connsiteX5" fmla="*/ 3538049 w 3827496"/>
              <a:gd name="connsiteY5" fmla="*/ 1736646 h 1736646"/>
              <a:gd name="connsiteX6" fmla="*/ 289447 w 3827496"/>
              <a:gd name="connsiteY6" fmla="*/ 1736646 h 1736646"/>
              <a:gd name="connsiteX7" fmla="*/ 0 w 3827496"/>
              <a:gd name="connsiteY7" fmla="*/ 1447199 h 1736646"/>
              <a:gd name="connsiteX8" fmla="*/ 0 w 3827496"/>
              <a:gd name="connsiteY8" fmla="*/ 289447 h 17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7496" h="1736646" fill="none" extrusionOk="0">
                <a:moveTo>
                  <a:pt x="0" y="289447"/>
                </a:moveTo>
                <a:cubicBezTo>
                  <a:pt x="991" y="156402"/>
                  <a:pt x="132384" y="4689"/>
                  <a:pt x="289447" y="0"/>
                </a:cubicBezTo>
                <a:cubicBezTo>
                  <a:pt x="1268268" y="72427"/>
                  <a:pt x="2391201" y="61419"/>
                  <a:pt x="3538049" y="0"/>
                </a:cubicBezTo>
                <a:cubicBezTo>
                  <a:pt x="3693554" y="-29961"/>
                  <a:pt x="3812962" y="125194"/>
                  <a:pt x="3827496" y="289447"/>
                </a:cubicBezTo>
                <a:cubicBezTo>
                  <a:pt x="3897920" y="511958"/>
                  <a:pt x="3773182" y="926525"/>
                  <a:pt x="3827496" y="1447199"/>
                </a:cubicBezTo>
                <a:cubicBezTo>
                  <a:pt x="3828727" y="1600808"/>
                  <a:pt x="3689943" y="1727719"/>
                  <a:pt x="3538049" y="1736646"/>
                </a:cubicBezTo>
                <a:cubicBezTo>
                  <a:pt x="2486505" y="1766473"/>
                  <a:pt x="1835049" y="1657340"/>
                  <a:pt x="289447" y="1736646"/>
                </a:cubicBezTo>
                <a:cubicBezTo>
                  <a:pt x="136006" y="1735921"/>
                  <a:pt x="-28555" y="1612703"/>
                  <a:pt x="0" y="1447199"/>
                </a:cubicBezTo>
                <a:cubicBezTo>
                  <a:pt x="63432" y="935498"/>
                  <a:pt x="-13548" y="528218"/>
                  <a:pt x="0" y="289447"/>
                </a:cubicBezTo>
                <a:close/>
              </a:path>
              <a:path w="3827496" h="1736646" stroke="0" extrusionOk="0">
                <a:moveTo>
                  <a:pt x="0" y="289447"/>
                </a:moveTo>
                <a:cubicBezTo>
                  <a:pt x="25197" y="136458"/>
                  <a:pt x="140503" y="22738"/>
                  <a:pt x="289447" y="0"/>
                </a:cubicBezTo>
                <a:cubicBezTo>
                  <a:pt x="1261094" y="123000"/>
                  <a:pt x="3153996" y="-96860"/>
                  <a:pt x="3538049" y="0"/>
                </a:cubicBezTo>
                <a:cubicBezTo>
                  <a:pt x="3692251" y="-4310"/>
                  <a:pt x="3831954" y="120602"/>
                  <a:pt x="3827496" y="289447"/>
                </a:cubicBezTo>
                <a:cubicBezTo>
                  <a:pt x="3801860" y="561729"/>
                  <a:pt x="3741929" y="1106160"/>
                  <a:pt x="3827496" y="1447199"/>
                </a:cubicBezTo>
                <a:cubicBezTo>
                  <a:pt x="3815738" y="1611316"/>
                  <a:pt x="3688819" y="1735159"/>
                  <a:pt x="3538049" y="1736646"/>
                </a:cubicBezTo>
                <a:cubicBezTo>
                  <a:pt x="2996002" y="1575939"/>
                  <a:pt x="1467644" y="1776313"/>
                  <a:pt x="289447" y="1736646"/>
                </a:cubicBezTo>
                <a:cubicBezTo>
                  <a:pt x="118566" y="1734419"/>
                  <a:pt x="-14066" y="1600684"/>
                  <a:pt x="0" y="1447199"/>
                </a:cubicBezTo>
                <a:cubicBezTo>
                  <a:pt x="-39796" y="1244658"/>
                  <a:pt x="85194" y="804820"/>
                  <a:pt x="0" y="289447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THỬ THÁCH DỰNG LỀU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12CB5C-8C9C-7EE1-94C1-4000DE4CFC43}"/>
              </a:ext>
            </a:extLst>
          </p:cNvPr>
          <p:cNvGrpSpPr/>
          <p:nvPr/>
        </p:nvGrpSpPr>
        <p:grpSpPr>
          <a:xfrm>
            <a:off x="869733" y="2488929"/>
            <a:ext cx="3461658" cy="1880142"/>
            <a:chOff x="852315" y="235127"/>
            <a:chExt cx="3461658" cy="188014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AC6F5F0-6D7A-5B77-6D0A-081974526087}"/>
                </a:ext>
              </a:extLst>
            </p:cNvPr>
            <p:cNvGrpSpPr/>
            <p:nvPr/>
          </p:nvGrpSpPr>
          <p:grpSpPr>
            <a:xfrm>
              <a:off x="852315" y="235127"/>
              <a:ext cx="3461658" cy="1880142"/>
              <a:chOff x="-1" y="-308083"/>
              <a:chExt cx="6262148" cy="3401181"/>
            </a:xfrm>
          </p:grpSpPr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8E94F88C-7429-4D36-CDC0-2D96DDA63B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-1" y="-308083"/>
                <a:ext cx="2640159" cy="3287745"/>
              </a:xfrm>
              <a:prstGeom prst="rect">
                <a:avLst/>
              </a:prstGeo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id="{5DE9068D-A097-6B1C-84F7-1B30E2B6B6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644407" y="2988"/>
                <a:ext cx="2114211" cy="2743233"/>
              </a:xfrm>
              <a:prstGeom prst="rect">
                <a:avLst/>
              </a:prstGeo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  <p:pic>
            <p:nvPicPr>
              <p:cNvPr id="17" name="Graphic 16">
                <a:extLst>
                  <a:ext uri="{FF2B5EF4-FFF2-40B4-BE49-F238E27FC236}">
                    <a16:creationId xmlns:a16="http://schemas.microsoft.com/office/drawing/2014/main" id="{73DF91E9-106B-3D92-A1DE-5D55FCA8E0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3297530" y="-127918"/>
                <a:ext cx="2964617" cy="3221016"/>
              </a:xfrm>
              <a:prstGeom prst="rect">
                <a:avLst/>
              </a:prstGeo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</p:grpSp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id="{98CBE735-C528-8706-CF56-F5A82EC210C5}"/>
                </a:ext>
              </a:extLst>
            </p:cNvPr>
            <p:cNvSpPr/>
            <p:nvPr/>
          </p:nvSpPr>
          <p:spPr>
            <a:xfrm>
              <a:off x="3737144" y="407084"/>
              <a:ext cx="319849" cy="288913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464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46 L -1.25E-6 -0.00023 C 0.00013 0.01204 0.00013 0.02431 0.00091 0.03634 C 0.00156 0.04097 0.00482 0.04468 0.00625 0.04861 C 0.0069 0.05162 0.00755 0.05394 0.00899 0.05602 C 0.01029 0.05903 0.01224 0.06019 0.01367 0.06204 C 0.02083 0.06782 0.02708 0.07616 0.03464 0.07824 C 0.04623 0.07824 0.05938 0.09236 0.07123 0.09444 C 0.08399 0.08912 0.10404 0.09051 0.12422 0.07222 C 0.14453 0.05278 0.17474 0.01435 0.1957 -0.01111 C 0.21745 -0.03542 0.24024 -0.05833 0.25651 -0.07708 C 0.27266 -0.09583 0.28711 -0.11273 0.29362 -0.12269 C 0.30599 -0.13588 0.32083 -0.14861 0.33112 -0.15648 C 0.33776 -0.15856 0.34505 -0.16806 0.35599 -0.16991 C 0.36784 -0.16944 0.37422 -0.17245 0.38503 -0.16968 C 0.39505 -0.16667 0.40912 -0.15671 0.41537 -0.15185 C 0.41758 -0.14884 0.42005 -0.14514 0.42227 -0.14144 C 0.42409 -0.13981 0.42565 -0.13866 0.42761 -0.13657 C 0.43568 -0.12685 0.43698 -0.12407 0.44362 -0.11574 C 0.45065 -0.09051 0.44245 -0.11782 0.45065 -0.09838 C 0.45143 -0.0963 0.45195 -0.09306 0.45274 -0.09097 C 0.45404 -0.08819 0.4737 -0.00949 0.45716 0.02384 C 0.44063 0.05718 0.35365 0.10671 0.35365 0.10856 C 0.35443 0.11157 0.25156 0.16551 0.25274 0.16736 C 0.25287 0.16944 0.18008 0.22361 0.22279 0.32662 C 0.27643 0.37477 0.32761 0.36389 0.35677 0.34884 " pathEditMode="relative" rAng="0" ptsTypes="AAAAAAAAAAAAAAAAAAAAAAAAAA">
                                      <p:cBhvr>
                                        <p:cTn id="6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77" y="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5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566D070-7275-F6A2-120E-CA7351BA904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18DCE188-ED4A-813B-22AB-E7B3756F4F10}"/>
                </a:ext>
              </a:extLst>
            </p:cNvPr>
            <p:cNvSpPr txBox="1"/>
            <p:nvPr/>
          </p:nvSpPr>
          <p:spPr>
            <a:xfrm>
              <a:off x="4919177" y="3244334"/>
              <a:ext cx="23536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vi-VN" sz="1800" i="0" dirty="0" err="1">
                  <a:effectLst/>
                  <a:latin typeface="Arial" panose="020B0604020202020204" pitchFamily="34" charset="0"/>
                </a:rPr>
                <a:t>Phạm</a:t>
              </a:r>
              <a:r>
                <a:rPr lang="vi-VN" sz="1800" i="0" dirty="0">
                  <a:effectLst/>
                  <a:latin typeface="Arial" panose="020B0604020202020204" pitchFamily="34" charset="0"/>
                </a:rPr>
                <a:t> Minh </a:t>
              </a:r>
              <a:r>
                <a:rPr lang="vi-VN" sz="1800" i="0" dirty="0" err="1">
                  <a:effectLst/>
                  <a:latin typeface="Arial" panose="020B0604020202020204" pitchFamily="34" charset="0"/>
                </a:rPr>
                <a:t>Trường</a:t>
              </a:r>
              <a:endParaRPr lang="en-US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650F19A-EF4F-2607-0422-E6FB3EC0FE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8000"/>
                      </a14:imgEffect>
                      <a14:imgEffect>
                        <a14:colorTemperature colorTemp="5923"/>
                      </a14:imgEffect>
                      <a14:imgEffect>
                        <a14:saturation sat="150000"/>
                      </a14:imgEffect>
                      <a14:imgEffect>
                        <a14:brightnessContrast bright="5000" contrast="5000"/>
                      </a14:imgEffect>
                    </a14:imgLayer>
                  </a14:imgProps>
                </a:ext>
              </a:extLst>
            </a:blip>
            <a:srcRect t="610" b="-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E0F58F4-2573-FD84-622C-1D48F01163E0}"/>
              </a:ext>
            </a:extLst>
          </p:cNvPr>
          <p:cNvSpPr/>
          <p:nvPr/>
        </p:nvSpPr>
        <p:spPr>
          <a:xfrm>
            <a:off x="311465" y="207819"/>
            <a:ext cx="5784535" cy="2843291"/>
          </a:xfrm>
          <a:custGeom>
            <a:avLst/>
            <a:gdLst>
              <a:gd name="connsiteX0" fmla="*/ 0 w 5784535"/>
              <a:gd name="connsiteY0" fmla="*/ 284613 h 2843291"/>
              <a:gd name="connsiteX1" fmla="*/ 284613 w 5784535"/>
              <a:gd name="connsiteY1" fmla="*/ 0 h 2843291"/>
              <a:gd name="connsiteX2" fmla="*/ 5499922 w 5784535"/>
              <a:gd name="connsiteY2" fmla="*/ 0 h 2843291"/>
              <a:gd name="connsiteX3" fmla="*/ 5784535 w 5784535"/>
              <a:gd name="connsiteY3" fmla="*/ 284613 h 2843291"/>
              <a:gd name="connsiteX4" fmla="*/ 5784535 w 5784535"/>
              <a:gd name="connsiteY4" fmla="*/ 2558678 h 2843291"/>
              <a:gd name="connsiteX5" fmla="*/ 5499922 w 5784535"/>
              <a:gd name="connsiteY5" fmla="*/ 2843291 h 2843291"/>
              <a:gd name="connsiteX6" fmla="*/ 284613 w 5784535"/>
              <a:gd name="connsiteY6" fmla="*/ 2843291 h 2843291"/>
              <a:gd name="connsiteX7" fmla="*/ 0 w 5784535"/>
              <a:gd name="connsiteY7" fmla="*/ 2558678 h 2843291"/>
              <a:gd name="connsiteX8" fmla="*/ 0 w 5784535"/>
              <a:gd name="connsiteY8" fmla="*/ 284613 h 2843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84535" h="2843291" fill="none" extrusionOk="0">
                <a:moveTo>
                  <a:pt x="0" y="284613"/>
                </a:moveTo>
                <a:cubicBezTo>
                  <a:pt x="3112" y="158517"/>
                  <a:pt x="132194" y="-3509"/>
                  <a:pt x="284613" y="0"/>
                </a:cubicBezTo>
                <a:cubicBezTo>
                  <a:pt x="2709265" y="139772"/>
                  <a:pt x="4609480" y="14259"/>
                  <a:pt x="5499922" y="0"/>
                </a:cubicBezTo>
                <a:cubicBezTo>
                  <a:pt x="5641974" y="-2525"/>
                  <a:pt x="5790126" y="122873"/>
                  <a:pt x="5784535" y="284613"/>
                </a:cubicBezTo>
                <a:cubicBezTo>
                  <a:pt x="5744083" y="1055168"/>
                  <a:pt x="5891608" y="2104095"/>
                  <a:pt x="5784535" y="2558678"/>
                </a:cubicBezTo>
                <a:cubicBezTo>
                  <a:pt x="5767971" y="2733459"/>
                  <a:pt x="5669142" y="2842858"/>
                  <a:pt x="5499922" y="2843291"/>
                </a:cubicBezTo>
                <a:cubicBezTo>
                  <a:pt x="3113720" y="2731337"/>
                  <a:pt x="1604081" y="2817058"/>
                  <a:pt x="284613" y="2843291"/>
                </a:cubicBezTo>
                <a:cubicBezTo>
                  <a:pt x="122944" y="2814645"/>
                  <a:pt x="64" y="2718889"/>
                  <a:pt x="0" y="2558678"/>
                </a:cubicBezTo>
                <a:cubicBezTo>
                  <a:pt x="-155877" y="1525118"/>
                  <a:pt x="-40573" y="541416"/>
                  <a:pt x="0" y="284613"/>
                </a:cubicBezTo>
                <a:close/>
              </a:path>
              <a:path w="5784535" h="2843291" stroke="0" extrusionOk="0">
                <a:moveTo>
                  <a:pt x="0" y="284613"/>
                </a:moveTo>
                <a:cubicBezTo>
                  <a:pt x="-2262" y="103517"/>
                  <a:pt x="143689" y="13502"/>
                  <a:pt x="284613" y="0"/>
                </a:cubicBezTo>
                <a:cubicBezTo>
                  <a:pt x="844187" y="-123725"/>
                  <a:pt x="4773305" y="31472"/>
                  <a:pt x="5499922" y="0"/>
                </a:cubicBezTo>
                <a:cubicBezTo>
                  <a:pt x="5627761" y="1688"/>
                  <a:pt x="5799750" y="148286"/>
                  <a:pt x="5784535" y="284613"/>
                </a:cubicBezTo>
                <a:cubicBezTo>
                  <a:pt x="5702169" y="838590"/>
                  <a:pt x="5950708" y="1586325"/>
                  <a:pt x="5784535" y="2558678"/>
                </a:cubicBezTo>
                <a:cubicBezTo>
                  <a:pt x="5775287" y="2731395"/>
                  <a:pt x="5649871" y="2835553"/>
                  <a:pt x="5499922" y="2843291"/>
                </a:cubicBezTo>
                <a:cubicBezTo>
                  <a:pt x="4273585" y="2780022"/>
                  <a:pt x="2158518" y="2705465"/>
                  <a:pt x="284613" y="2843291"/>
                </a:cubicBezTo>
                <a:cubicBezTo>
                  <a:pt x="121688" y="2830915"/>
                  <a:pt x="18686" y="2717412"/>
                  <a:pt x="0" y="2558678"/>
                </a:cubicBezTo>
                <a:cubicBezTo>
                  <a:pt x="-143197" y="2041540"/>
                  <a:pt x="-97552" y="865309"/>
                  <a:pt x="0" y="284613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E72914-3EBE-8DB0-E6E9-40EECD056B26}"/>
              </a:ext>
            </a:extLst>
          </p:cNvPr>
          <p:cNvSpPr txBox="1"/>
          <p:nvPr/>
        </p:nvSpPr>
        <p:spPr>
          <a:xfrm>
            <a:off x="1806810" y="854637"/>
            <a:ext cx="2621871" cy="646331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1905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9999"/>
                </a:solidFill>
                <a:effectLst>
                  <a:glow rad="762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Hole Hearted" panose="020B0A06020104020203" pitchFamily="34" charset="0"/>
                <a:ea typeface="LNTH-LuoLuoNotangYuanTi 1" pitchFamily="2" charset="-128"/>
                <a:cs typeface="LNTH-LuoLuoNotangYuanTi 1" pitchFamily="2" charset="-128"/>
              </a:rPr>
              <a:t>Toán</a:t>
            </a:r>
            <a:endParaRPr lang="en-US" sz="4800" dirty="0">
              <a:ln w="1905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9999"/>
              </a:solidFill>
              <a:effectLst>
                <a:glow rad="762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VN-Hole Hearted" panose="020B0A06020104020203" pitchFamily="34" charset="0"/>
              <a:ea typeface="LNTH-LuoLuoNotangYuanTi 1" pitchFamily="2" charset="-128"/>
              <a:cs typeface="LNTH-LuoLuoNotangYuanTi 1" pitchFamily="2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A75B2D-C886-599E-3C6C-F6539C56B3F0}"/>
              </a:ext>
            </a:extLst>
          </p:cNvPr>
          <p:cNvSpPr txBox="1"/>
          <p:nvPr/>
        </p:nvSpPr>
        <p:spPr>
          <a:xfrm>
            <a:off x="501523" y="244976"/>
            <a:ext cx="540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UTM Edwardian" panose="02040603050506020204" pitchFamily="18" charset="0"/>
              </a:rPr>
              <a:t>Thứ</a:t>
            </a:r>
            <a:r>
              <a:rPr lang="en-US" sz="3600" b="1" dirty="0">
                <a:solidFill>
                  <a:srgbClr val="002060"/>
                </a:solidFill>
                <a:latin typeface="UTM Edwardian" panose="02040603050506020204" pitchFamily="18" charset="0"/>
              </a:rPr>
              <a:t> … </a:t>
            </a:r>
            <a:r>
              <a:rPr lang="en-US" sz="3600" b="1" dirty="0" err="1">
                <a:solidFill>
                  <a:srgbClr val="002060"/>
                </a:solidFill>
                <a:latin typeface="UTM Edwardian" panose="02040603050506020204" pitchFamily="18" charset="0"/>
              </a:rPr>
              <a:t>ngày</a:t>
            </a:r>
            <a:r>
              <a:rPr lang="en-US" sz="3600" b="1" dirty="0">
                <a:solidFill>
                  <a:srgbClr val="002060"/>
                </a:solidFill>
                <a:latin typeface="UTM Edwardian" panose="02040603050506020204" pitchFamily="18" charset="0"/>
              </a:rPr>
              <a:t> … </a:t>
            </a:r>
            <a:r>
              <a:rPr lang="en-US" sz="3600" b="1" dirty="0" err="1">
                <a:solidFill>
                  <a:srgbClr val="002060"/>
                </a:solidFill>
                <a:latin typeface="UTM Edwardian" panose="02040603050506020204" pitchFamily="18" charset="0"/>
              </a:rPr>
              <a:t>tháng</a:t>
            </a:r>
            <a:r>
              <a:rPr lang="en-US" sz="3600" b="1" dirty="0">
                <a:solidFill>
                  <a:srgbClr val="002060"/>
                </a:solidFill>
                <a:latin typeface="UTM Edwardian" panose="02040603050506020204" pitchFamily="18" charset="0"/>
              </a:rPr>
              <a:t> … </a:t>
            </a:r>
            <a:r>
              <a:rPr lang="en-US" sz="3600" b="1" dirty="0" err="1">
                <a:solidFill>
                  <a:srgbClr val="002060"/>
                </a:solidFill>
                <a:latin typeface="UTM Edwardian" panose="02040603050506020204" pitchFamily="18" charset="0"/>
              </a:rPr>
              <a:t>năm</a:t>
            </a:r>
            <a:r>
              <a:rPr lang="en-US" sz="3600" b="1" dirty="0">
                <a:solidFill>
                  <a:srgbClr val="002060"/>
                </a:solidFill>
                <a:latin typeface="UTM Edwardian" panose="02040603050506020204" pitchFamily="18" charset="0"/>
              </a:rPr>
              <a:t> …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A6B1B7-865C-68D1-5257-AC67FE810A23}"/>
              </a:ext>
            </a:extLst>
          </p:cNvPr>
          <p:cNvGrpSpPr/>
          <p:nvPr/>
        </p:nvGrpSpPr>
        <p:grpSpPr>
          <a:xfrm>
            <a:off x="912833" y="1483384"/>
            <a:ext cx="4409823" cy="874598"/>
            <a:chOff x="4149463" y="8204395"/>
            <a:chExt cx="7193902" cy="87459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6E08B11-1047-1E69-B250-D0FC4B49AFA5}"/>
                </a:ext>
              </a:extLst>
            </p:cNvPr>
            <p:cNvSpPr txBox="1"/>
            <p:nvPr/>
          </p:nvSpPr>
          <p:spPr>
            <a:xfrm>
              <a:off x="4149463" y="8204395"/>
              <a:ext cx="7193902" cy="874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400" b="1" dirty="0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XẾP HÌNH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D786E5C-4521-4BEC-A8ED-FBE2D8F4131D}"/>
                </a:ext>
              </a:extLst>
            </p:cNvPr>
            <p:cNvSpPr txBox="1"/>
            <p:nvPr/>
          </p:nvSpPr>
          <p:spPr>
            <a:xfrm>
              <a:off x="4149463" y="8204395"/>
              <a:ext cx="7193902" cy="874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4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X</a:t>
              </a:r>
              <a:r>
                <a:rPr lang="en-US" sz="44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Ế</a:t>
              </a:r>
              <a:r>
                <a:rPr lang="en-US" sz="44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P</a:t>
              </a:r>
              <a:r>
                <a:rPr lang="en-US" sz="44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44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H</a:t>
              </a:r>
              <a:r>
                <a:rPr lang="en-US" sz="44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Ì</a:t>
              </a:r>
              <a:r>
                <a:rPr lang="en-US" sz="44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</a:t>
              </a:r>
              <a:r>
                <a:rPr lang="en-US" sz="44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CC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H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1A01069-4AAE-83DA-5527-6882339D0132}"/>
              </a:ext>
            </a:extLst>
          </p:cNvPr>
          <p:cNvSpPr txBox="1"/>
          <p:nvPr/>
        </p:nvSpPr>
        <p:spPr>
          <a:xfrm>
            <a:off x="1522758" y="2346975"/>
            <a:ext cx="3189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uepuntozero" panose="02040603050506020204" pitchFamily="18" charset="0"/>
              </a:rPr>
              <a:t>(2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uepuntozero" panose="02040603050506020204" pitchFamily="18" charset="0"/>
              </a:rPr>
              <a:t>tiết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uepuntozero" panose="02040603050506020204" pitchFamily="18" charset="0"/>
              </a:rPr>
              <a:t> –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uepuntozero" panose="02040603050506020204" pitchFamily="18" charset="0"/>
              </a:rPr>
              <a:t>tiết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uepuntozero" panose="02040603050506020204" pitchFamily="18" charset="0"/>
              </a:rPr>
              <a:t> 1)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1C992EC-5075-1ACB-425E-A09E50EFE8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21142" y="3349700"/>
            <a:ext cx="2640159" cy="328774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080B0B9-146C-65F2-D8F7-224D4BD696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65550" y="3660771"/>
            <a:ext cx="2114211" cy="274323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C3F6E05C-C396-54A0-F4C1-16CC6F385B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18673" y="3529865"/>
            <a:ext cx="2964617" cy="322101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C55E3C8B-F92B-E354-942D-5ADCC3A84384}"/>
              </a:ext>
            </a:extLst>
          </p:cNvPr>
          <p:cNvSpPr/>
          <p:nvPr/>
        </p:nvSpPr>
        <p:spPr>
          <a:xfrm>
            <a:off x="7882443" y="3772738"/>
            <a:ext cx="477786" cy="47269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7AF7B8-72B4-94D1-7A9F-FBFFBC6CE6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2000" contrast="3000"/>
                    </a14:imgEffect>
                  </a14:imgLayer>
                </a14:imgProps>
              </a:ext>
            </a:extLst>
          </a:blip>
          <a:srcRect t="4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7" name="Picture 46" descr="A picture containing indoor, window&#10;&#10;Description automatically generated">
            <a:extLst>
              <a:ext uri="{FF2B5EF4-FFF2-40B4-BE49-F238E27FC236}">
                <a16:creationId xmlns:a16="http://schemas.microsoft.com/office/drawing/2014/main" id="{5D7BF904-9ECB-275A-8AD7-F432BF73E6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906" y="1290233"/>
            <a:ext cx="7821153" cy="4749806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CBAF2A5C-3B20-1D41-2B9D-B122A597B984}"/>
              </a:ext>
            </a:extLst>
          </p:cNvPr>
          <p:cNvGrpSpPr/>
          <p:nvPr/>
        </p:nvGrpSpPr>
        <p:grpSpPr>
          <a:xfrm>
            <a:off x="4931319" y="2228671"/>
            <a:ext cx="5008573" cy="1200329"/>
            <a:chOff x="4149463" y="8204395"/>
            <a:chExt cx="7193905" cy="1200329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A5D2C55-2617-52AC-EE17-54D57E94F7BA}"/>
                </a:ext>
              </a:extLst>
            </p:cNvPr>
            <p:cNvSpPr txBox="1"/>
            <p:nvPr/>
          </p:nvSpPr>
          <p:spPr>
            <a:xfrm>
              <a:off x="4149463" y="8204395"/>
              <a:ext cx="71939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ln w="2794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CỦNG CỐ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334DDC0-5889-364F-E276-FA625F5D4081}"/>
                </a:ext>
              </a:extLst>
            </p:cNvPr>
            <p:cNvSpPr txBox="1"/>
            <p:nvPr/>
          </p:nvSpPr>
          <p:spPr>
            <a:xfrm>
              <a:off x="4149463" y="8204395"/>
              <a:ext cx="71939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C</a:t>
              </a:r>
              <a:r>
                <a:rPr lang="en-US" sz="72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Ủ</a:t>
              </a:r>
              <a:r>
                <a:rPr lang="en-US" sz="72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</a:t>
              </a:r>
              <a:r>
                <a:rPr lang="en-US" sz="72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7C8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G </a:t>
              </a:r>
              <a:r>
                <a:rPr lang="en-US" sz="72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CC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C</a:t>
              </a:r>
              <a:r>
                <a:rPr lang="en-US" sz="72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FF33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262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EC5AB8-6A3E-D70D-A3F7-8DB59D807F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9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79B9E0C-346B-238C-DC74-01770DA84D8D}"/>
              </a:ext>
            </a:extLst>
          </p:cNvPr>
          <p:cNvGrpSpPr/>
          <p:nvPr/>
        </p:nvGrpSpPr>
        <p:grpSpPr>
          <a:xfrm>
            <a:off x="270386" y="331889"/>
            <a:ext cx="4734233" cy="923331"/>
            <a:chOff x="821094" y="513183"/>
            <a:chExt cx="4030824" cy="923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1BE0DC9-295B-BE16-CC73-093F8F60C40C}"/>
                </a:ext>
              </a:extLst>
            </p:cNvPr>
            <p:cNvSpPr txBox="1"/>
            <p:nvPr/>
          </p:nvSpPr>
          <p:spPr>
            <a:xfrm>
              <a:off x="821094" y="513184"/>
              <a:ext cx="40308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n w="2540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BỮA TỐI VUI VẺ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F1B8036-4017-AA5C-496B-B7EE31BCA2E1}"/>
                </a:ext>
              </a:extLst>
            </p:cNvPr>
            <p:cNvSpPr txBox="1"/>
            <p:nvPr/>
          </p:nvSpPr>
          <p:spPr>
            <a:xfrm>
              <a:off x="821094" y="513183"/>
              <a:ext cx="40308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BỮA TỐI VUI VẺ</a:t>
              </a:r>
            </a:p>
          </p:txBody>
        </p:sp>
      </p:grpSp>
      <p:grpSp>
        <p:nvGrpSpPr>
          <p:cNvPr id="462" name="Group 461">
            <a:extLst>
              <a:ext uri="{FF2B5EF4-FFF2-40B4-BE49-F238E27FC236}">
                <a16:creationId xmlns:a16="http://schemas.microsoft.com/office/drawing/2014/main" id="{EB753724-5FE4-1691-79C7-D3D6F31B37B3}"/>
              </a:ext>
            </a:extLst>
          </p:cNvPr>
          <p:cNvGrpSpPr/>
          <p:nvPr/>
        </p:nvGrpSpPr>
        <p:grpSpPr>
          <a:xfrm>
            <a:off x="2832658" y="1600056"/>
            <a:ext cx="4343922" cy="3065250"/>
            <a:chOff x="2728682" y="1488089"/>
            <a:chExt cx="4343922" cy="3065250"/>
          </a:xfrm>
        </p:grpSpPr>
        <p:grpSp>
          <p:nvGrpSpPr>
            <p:cNvPr id="460" name="Group 459">
              <a:extLst>
                <a:ext uri="{FF2B5EF4-FFF2-40B4-BE49-F238E27FC236}">
                  <a16:creationId xmlns:a16="http://schemas.microsoft.com/office/drawing/2014/main" id="{36CCD02E-A71E-D016-3700-83ACD6DF9DBC}"/>
                </a:ext>
              </a:extLst>
            </p:cNvPr>
            <p:cNvGrpSpPr/>
            <p:nvPr/>
          </p:nvGrpSpPr>
          <p:grpSpPr>
            <a:xfrm>
              <a:off x="2728682" y="1488089"/>
              <a:ext cx="4343922" cy="3065250"/>
              <a:chOff x="6964780" y="2047925"/>
              <a:chExt cx="3559703" cy="3280879"/>
            </a:xfrm>
          </p:grpSpPr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id="{20A9A55D-E1B0-09D5-5342-58E308B200D5}"/>
                  </a:ext>
                </a:extLst>
              </p:cNvPr>
              <p:cNvSpPr/>
              <p:nvPr/>
            </p:nvSpPr>
            <p:spPr>
              <a:xfrm>
                <a:off x="7041591" y="2124736"/>
                <a:ext cx="3406026" cy="3127147"/>
              </a:xfrm>
              <a:custGeom>
                <a:avLst/>
                <a:gdLst>
                  <a:gd name="connsiteX0" fmla="*/ 3406027 w 3406026"/>
                  <a:gd name="connsiteY0" fmla="*/ 492030 h 3127147"/>
                  <a:gd name="connsiteX1" fmla="*/ 3406027 w 3406026"/>
                  <a:gd name="connsiteY1" fmla="*/ 2635117 h 3127147"/>
                  <a:gd name="connsiteX2" fmla="*/ 3367292 w 3406026"/>
                  <a:gd name="connsiteY2" fmla="*/ 2826652 h 3127147"/>
                  <a:gd name="connsiteX3" fmla="*/ 3261896 w 3406026"/>
                  <a:gd name="connsiteY3" fmla="*/ 2983017 h 3127147"/>
                  <a:gd name="connsiteX4" fmla="*/ 3105530 w 3406026"/>
                  <a:gd name="connsiteY4" fmla="*/ 3088413 h 3127147"/>
                  <a:gd name="connsiteX5" fmla="*/ 2913996 w 3406026"/>
                  <a:gd name="connsiteY5" fmla="*/ 3127148 h 3127147"/>
                  <a:gd name="connsiteX6" fmla="*/ 492030 w 3406026"/>
                  <a:gd name="connsiteY6" fmla="*/ 3127148 h 3127147"/>
                  <a:gd name="connsiteX7" fmla="*/ 194442 w 3406026"/>
                  <a:gd name="connsiteY7" fmla="*/ 3026964 h 3127147"/>
                  <a:gd name="connsiteX8" fmla="*/ 53000 w 3406026"/>
                  <a:gd name="connsiteY8" fmla="*/ 2857431 h 3127147"/>
                  <a:gd name="connsiteX9" fmla="*/ 0 w 3406026"/>
                  <a:gd name="connsiteY9" fmla="*/ 2635172 h 3127147"/>
                  <a:gd name="connsiteX10" fmla="*/ 0 w 3406026"/>
                  <a:gd name="connsiteY10" fmla="*/ 492030 h 3127147"/>
                  <a:gd name="connsiteX11" fmla="*/ 38735 w 3406026"/>
                  <a:gd name="connsiteY11" fmla="*/ 300496 h 3127147"/>
                  <a:gd name="connsiteX12" fmla="*/ 144131 w 3406026"/>
                  <a:gd name="connsiteY12" fmla="*/ 144131 h 3127147"/>
                  <a:gd name="connsiteX13" fmla="*/ 201410 w 3406026"/>
                  <a:gd name="connsiteY13" fmla="*/ 94917 h 3127147"/>
                  <a:gd name="connsiteX14" fmla="*/ 300496 w 3406026"/>
                  <a:gd name="connsiteY14" fmla="*/ 38735 h 3127147"/>
                  <a:gd name="connsiteX15" fmla="*/ 492030 w 3406026"/>
                  <a:gd name="connsiteY15" fmla="*/ 0 h 3127147"/>
                  <a:gd name="connsiteX16" fmla="*/ 2913996 w 3406026"/>
                  <a:gd name="connsiteY16" fmla="*/ 0 h 3127147"/>
                  <a:gd name="connsiteX17" fmla="*/ 3105530 w 3406026"/>
                  <a:gd name="connsiteY17" fmla="*/ 38735 h 3127147"/>
                  <a:gd name="connsiteX18" fmla="*/ 3261896 w 3406026"/>
                  <a:gd name="connsiteY18" fmla="*/ 144131 h 3127147"/>
                  <a:gd name="connsiteX19" fmla="*/ 3305294 w 3406026"/>
                  <a:gd name="connsiteY19" fmla="*/ 193729 h 3127147"/>
                  <a:gd name="connsiteX20" fmla="*/ 3367237 w 3406026"/>
                  <a:gd name="connsiteY20" fmla="*/ 300496 h 3127147"/>
                  <a:gd name="connsiteX21" fmla="*/ 3406027 w 3406026"/>
                  <a:gd name="connsiteY21" fmla="*/ 492030 h 3127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06026" h="3127147">
                    <a:moveTo>
                      <a:pt x="3406027" y="492030"/>
                    </a:moveTo>
                    <a:lnTo>
                      <a:pt x="3406027" y="2635117"/>
                    </a:lnTo>
                    <a:cubicBezTo>
                      <a:pt x="3406027" y="2701504"/>
                      <a:pt x="3393024" y="2765916"/>
                      <a:pt x="3367292" y="2826652"/>
                    </a:cubicBezTo>
                    <a:cubicBezTo>
                      <a:pt x="3342493" y="2885248"/>
                      <a:pt x="3307050" y="2937863"/>
                      <a:pt x="3261896" y="2983017"/>
                    </a:cubicBezTo>
                    <a:cubicBezTo>
                      <a:pt x="3216742" y="3028171"/>
                      <a:pt x="3164126" y="3063614"/>
                      <a:pt x="3105530" y="3088413"/>
                    </a:cubicBezTo>
                    <a:cubicBezTo>
                      <a:pt x="3044795" y="3114090"/>
                      <a:pt x="2980383" y="3127148"/>
                      <a:pt x="2913996" y="3127148"/>
                    </a:cubicBezTo>
                    <a:lnTo>
                      <a:pt x="492030" y="3127148"/>
                    </a:lnTo>
                    <a:cubicBezTo>
                      <a:pt x="383562" y="3127148"/>
                      <a:pt x="280635" y="3092528"/>
                      <a:pt x="194442" y="3026964"/>
                    </a:cubicBezTo>
                    <a:cubicBezTo>
                      <a:pt x="135407" y="2982084"/>
                      <a:pt x="86467" y="2923434"/>
                      <a:pt x="53000" y="2857431"/>
                    </a:cubicBezTo>
                    <a:cubicBezTo>
                      <a:pt x="17831" y="2788081"/>
                      <a:pt x="0" y="2713300"/>
                      <a:pt x="0" y="2635172"/>
                    </a:cubicBezTo>
                    <a:lnTo>
                      <a:pt x="0" y="492030"/>
                    </a:lnTo>
                    <a:cubicBezTo>
                      <a:pt x="0" y="425644"/>
                      <a:pt x="13003" y="361232"/>
                      <a:pt x="38735" y="300496"/>
                    </a:cubicBezTo>
                    <a:cubicBezTo>
                      <a:pt x="63534" y="241900"/>
                      <a:pt x="98977" y="189285"/>
                      <a:pt x="144131" y="144131"/>
                    </a:cubicBezTo>
                    <a:cubicBezTo>
                      <a:pt x="162072" y="126190"/>
                      <a:pt x="181220" y="109785"/>
                      <a:pt x="201410" y="94917"/>
                    </a:cubicBezTo>
                    <a:cubicBezTo>
                      <a:pt x="232025" y="72422"/>
                      <a:pt x="265163" y="53658"/>
                      <a:pt x="300496" y="38735"/>
                    </a:cubicBezTo>
                    <a:cubicBezTo>
                      <a:pt x="361232" y="13058"/>
                      <a:pt x="425644" y="0"/>
                      <a:pt x="492030" y="0"/>
                    </a:cubicBezTo>
                    <a:lnTo>
                      <a:pt x="2913996" y="0"/>
                    </a:lnTo>
                    <a:cubicBezTo>
                      <a:pt x="2980383" y="0"/>
                      <a:pt x="3044795" y="13003"/>
                      <a:pt x="3105530" y="38735"/>
                    </a:cubicBezTo>
                    <a:cubicBezTo>
                      <a:pt x="3164126" y="63534"/>
                      <a:pt x="3216742" y="98977"/>
                      <a:pt x="3261896" y="144131"/>
                    </a:cubicBezTo>
                    <a:cubicBezTo>
                      <a:pt x="3277533" y="159767"/>
                      <a:pt x="3292017" y="176337"/>
                      <a:pt x="3305294" y="193729"/>
                    </a:cubicBezTo>
                    <a:cubicBezTo>
                      <a:pt x="3330313" y="226483"/>
                      <a:pt x="3351052" y="262200"/>
                      <a:pt x="3367237" y="300496"/>
                    </a:cubicBezTo>
                    <a:cubicBezTo>
                      <a:pt x="3392969" y="361232"/>
                      <a:pt x="3406027" y="425644"/>
                      <a:pt x="3406027" y="492030"/>
                    </a:cubicBezTo>
                    <a:close/>
                  </a:path>
                </a:pathLst>
              </a:custGeom>
              <a:solidFill>
                <a:srgbClr val="F3FFFF"/>
              </a:solidFill>
              <a:ln w="54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id="{F7018DE0-0153-198B-0CA7-3CA31AB2144D}"/>
                  </a:ext>
                </a:extLst>
              </p:cNvPr>
              <p:cNvSpPr/>
              <p:nvPr/>
            </p:nvSpPr>
            <p:spPr>
              <a:xfrm>
                <a:off x="7041591" y="2219653"/>
                <a:ext cx="3406026" cy="3032230"/>
              </a:xfrm>
              <a:custGeom>
                <a:avLst/>
                <a:gdLst>
                  <a:gd name="connsiteX0" fmla="*/ 3406027 w 3406026"/>
                  <a:gd name="connsiteY0" fmla="*/ 397114 h 3032230"/>
                  <a:gd name="connsiteX1" fmla="*/ 3406027 w 3406026"/>
                  <a:gd name="connsiteY1" fmla="*/ 2540201 h 3032230"/>
                  <a:gd name="connsiteX2" fmla="*/ 3367292 w 3406026"/>
                  <a:gd name="connsiteY2" fmla="*/ 2731735 h 3032230"/>
                  <a:gd name="connsiteX3" fmla="*/ 3261896 w 3406026"/>
                  <a:gd name="connsiteY3" fmla="*/ 2888101 h 3032230"/>
                  <a:gd name="connsiteX4" fmla="*/ 3105530 w 3406026"/>
                  <a:gd name="connsiteY4" fmla="*/ 2993496 h 3032230"/>
                  <a:gd name="connsiteX5" fmla="*/ 2913996 w 3406026"/>
                  <a:gd name="connsiteY5" fmla="*/ 3032231 h 3032230"/>
                  <a:gd name="connsiteX6" fmla="*/ 492030 w 3406026"/>
                  <a:gd name="connsiteY6" fmla="*/ 3032231 h 3032230"/>
                  <a:gd name="connsiteX7" fmla="*/ 194442 w 3406026"/>
                  <a:gd name="connsiteY7" fmla="*/ 2932048 h 3032230"/>
                  <a:gd name="connsiteX8" fmla="*/ 53000 w 3406026"/>
                  <a:gd name="connsiteY8" fmla="*/ 2762514 h 3032230"/>
                  <a:gd name="connsiteX9" fmla="*/ 0 w 3406026"/>
                  <a:gd name="connsiteY9" fmla="*/ 2540256 h 3032230"/>
                  <a:gd name="connsiteX10" fmla="*/ 0 w 3406026"/>
                  <a:gd name="connsiteY10" fmla="*/ 397114 h 3032230"/>
                  <a:gd name="connsiteX11" fmla="*/ 38735 w 3406026"/>
                  <a:gd name="connsiteY11" fmla="*/ 205580 h 3032230"/>
                  <a:gd name="connsiteX12" fmla="*/ 144131 w 3406026"/>
                  <a:gd name="connsiteY12" fmla="*/ 49214 h 3032230"/>
                  <a:gd name="connsiteX13" fmla="*/ 201410 w 3406026"/>
                  <a:gd name="connsiteY13" fmla="*/ 0 h 3032230"/>
                  <a:gd name="connsiteX14" fmla="*/ 440457 w 3406026"/>
                  <a:gd name="connsiteY14" fmla="*/ 22604 h 3032230"/>
                  <a:gd name="connsiteX15" fmla="*/ 441006 w 3406026"/>
                  <a:gd name="connsiteY15" fmla="*/ 51409 h 3032230"/>
                  <a:gd name="connsiteX16" fmla="*/ 433160 w 3406026"/>
                  <a:gd name="connsiteY16" fmla="*/ 97276 h 3032230"/>
                  <a:gd name="connsiteX17" fmla="*/ 962389 w 3406026"/>
                  <a:gd name="connsiteY17" fmla="*/ 2480014 h 3032230"/>
                  <a:gd name="connsiteX18" fmla="*/ 3001232 w 3406026"/>
                  <a:gd name="connsiteY18" fmla="*/ 1852850 h 3032230"/>
                  <a:gd name="connsiteX19" fmla="*/ 3077494 w 3406026"/>
                  <a:gd name="connsiteY19" fmla="*/ 184182 h 3032230"/>
                  <a:gd name="connsiteX20" fmla="*/ 3305349 w 3406026"/>
                  <a:gd name="connsiteY20" fmla="*/ 98757 h 3032230"/>
                  <a:gd name="connsiteX21" fmla="*/ 3367292 w 3406026"/>
                  <a:gd name="connsiteY21" fmla="*/ 205525 h 3032230"/>
                  <a:gd name="connsiteX22" fmla="*/ 3406027 w 3406026"/>
                  <a:gd name="connsiteY22" fmla="*/ 397114 h 3032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06026" h="3032230">
                    <a:moveTo>
                      <a:pt x="3406027" y="397114"/>
                    </a:moveTo>
                    <a:lnTo>
                      <a:pt x="3406027" y="2540201"/>
                    </a:lnTo>
                    <a:cubicBezTo>
                      <a:pt x="3406027" y="2606588"/>
                      <a:pt x="3393024" y="2670999"/>
                      <a:pt x="3367292" y="2731735"/>
                    </a:cubicBezTo>
                    <a:cubicBezTo>
                      <a:pt x="3342493" y="2790331"/>
                      <a:pt x="3307050" y="2842946"/>
                      <a:pt x="3261896" y="2888101"/>
                    </a:cubicBezTo>
                    <a:cubicBezTo>
                      <a:pt x="3216742" y="2933255"/>
                      <a:pt x="3164126" y="2968697"/>
                      <a:pt x="3105530" y="2993496"/>
                    </a:cubicBezTo>
                    <a:cubicBezTo>
                      <a:pt x="3044795" y="3019173"/>
                      <a:pt x="2980383" y="3032231"/>
                      <a:pt x="2913996" y="3032231"/>
                    </a:cubicBezTo>
                    <a:lnTo>
                      <a:pt x="492030" y="3032231"/>
                    </a:lnTo>
                    <a:cubicBezTo>
                      <a:pt x="383562" y="3032231"/>
                      <a:pt x="280635" y="2997611"/>
                      <a:pt x="194442" y="2932048"/>
                    </a:cubicBezTo>
                    <a:cubicBezTo>
                      <a:pt x="135407" y="2887168"/>
                      <a:pt x="86467" y="2828517"/>
                      <a:pt x="53000" y="2762514"/>
                    </a:cubicBezTo>
                    <a:cubicBezTo>
                      <a:pt x="17831" y="2693165"/>
                      <a:pt x="0" y="2618383"/>
                      <a:pt x="0" y="2540256"/>
                    </a:cubicBezTo>
                    <a:lnTo>
                      <a:pt x="0" y="397114"/>
                    </a:lnTo>
                    <a:cubicBezTo>
                      <a:pt x="0" y="330727"/>
                      <a:pt x="13003" y="266315"/>
                      <a:pt x="38735" y="205580"/>
                    </a:cubicBezTo>
                    <a:cubicBezTo>
                      <a:pt x="63534" y="146984"/>
                      <a:pt x="98977" y="94368"/>
                      <a:pt x="144131" y="49214"/>
                    </a:cubicBezTo>
                    <a:cubicBezTo>
                      <a:pt x="162072" y="31273"/>
                      <a:pt x="181220" y="14868"/>
                      <a:pt x="201410" y="0"/>
                    </a:cubicBezTo>
                    <a:cubicBezTo>
                      <a:pt x="345321" y="10205"/>
                      <a:pt x="440457" y="22604"/>
                      <a:pt x="440457" y="22604"/>
                    </a:cubicBezTo>
                    <a:lnTo>
                      <a:pt x="441006" y="51409"/>
                    </a:lnTo>
                    <a:cubicBezTo>
                      <a:pt x="441006" y="51409"/>
                      <a:pt x="438043" y="67594"/>
                      <a:pt x="433160" y="97276"/>
                    </a:cubicBezTo>
                    <a:cubicBezTo>
                      <a:pt x="380106" y="419334"/>
                      <a:pt x="102269" y="2332536"/>
                      <a:pt x="962389" y="2480014"/>
                    </a:cubicBezTo>
                    <a:cubicBezTo>
                      <a:pt x="1901845" y="2641098"/>
                      <a:pt x="2943404" y="2591938"/>
                      <a:pt x="3001232" y="1852850"/>
                    </a:cubicBezTo>
                    <a:cubicBezTo>
                      <a:pt x="3059005" y="1113817"/>
                      <a:pt x="3077494" y="184182"/>
                      <a:pt x="3077494" y="184182"/>
                    </a:cubicBezTo>
                    <a:cubicBezTo>
                      <a:pt x="3077494" y="184182"/>
                      <a:pt x="3170655" y="140071"/>
                      <a:pt x="3305349" y="98757"/>
                    </a:cubicBezTo>
                    <a:cubicBezTo>
                      <a:pt x="3330368" y="131512"/>
                      <a:pt x="3351107" y="167229"/>
                      <a:pt x="3367292" y="205525"/>
                    </a:cubicBezTo>
                    <a:cubicBezTo>
                      <a:pt x="3392969" y="266315"/>
                      <a:pt x="3406027" y="330727"/>
                      <a:pt x="3406027" y="397114"/>
                    </a:cubicBezTo>
                    <a:close/>
                  </a:path>
                </a:pathLst>
              </a:custGeom>
              <a:solidFill>
                <a:srgbClr val="CFF5FF"/>
              </a:solidFill>
              <a:ln w="54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5" name="Freeform: Shape 434">
                <a:extLst>
                  <a:ext uri="{FF2B5EF4-FFF2-40B4-BE49-F238E27FC236}">
                    <a16:creationId xmlns:a16="http://schemas.microsoft.com/office/drawing/2014/main" id="{AF86BB15-7E73-73ED-44A6-4CFF70D598CF}"/>
                  </a:ext>
                </a:extLst>
              </p:cNvPr>
              <p:cNvSpPr/>
              <p:nvPr/>
            </p:nvSpPr>
            <p:spPr>
              <a:xfrm>
                <a:off x="7711141" y="2124736"/>
                <a:ext cx="2094290" cy="1881461"/>
              </a:xfrm>
              <a:custGeom>
                <a:avLst/>
                <a:gdLst>
                  <a:gd name="connsiteX0" fmla="*/ 833919 w 2094290"/>
                  <a:gd name="connsiteY0" fmla="*/ 1881435 h 1881461"/>
                  <a:gd name="connsiteX1" fmla="*/ 53407 w 2094290"/>
                  <a:gd name="connsiteY1" fmla="*/ 0 h 1881461"/>
                  <a:gd name="connsiteX2" fmla="*/ 2038373 w 2094290"/>
                  <a:gd name="connsiteY2" fmla="*/ 0 h 1881461"/>
                  <a:gd name="connsiteX3" fmla="*/ 2066080 w 2094290"/>
                  <a:gd name="connsiteY3" fmla="*/ 174636 h 1881461"/>
                  <a:gd name="connsiteX4" fmla="*/ 833919 w 2094290"/>
                  <a:gd name="connsiteY4" fmla="*/ 1881435 h 1881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4290" h="1881461">
                    <a:moveTo>
                      <a:pt x="833919" y="1881435"/>
                    </a:moveTo>
                    <a:cubicBezTo>
                      <a:pt x="-159030" y="1888513"/>
                      <a:pt x="-24281" y="490165"/>
                      <a:pt x="53407" y="0"/>
                    </a:cubicBezTo>
                    <a:lnTo>
                      <a:pt x="2038373" y="0"/>
                    </a:lnTo>
                    <a:cubicBezTo>
                      <a:pt x="2051650" y="53055"/>
                      <a:pt x="2061032" y="111102"/>
                      <a:pt x="2066080" y="174636"/>
                    </a:cubicBezTo>
                    <a:cubicBezTo>
                      <a:pt x="2169391" y="1464570"/>
                      <a:pt x="2037824" y="1872821"/>
                      <a:pt x="833919" y="18814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54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id="{CCF04FC9-109B-F2B8-0F82-2BEE93CC8F51}"/>
                  </a:ext>
                </a:extLst>
              </p:cNvPr>
              <p:cNvSpPr/>
              <p:nvPr/>
            </p:nvSpPr>
            <p:spPr>
              <a:xfrm>
                <a:off x="6964780" y="2047925"/>
                <a:ext cx="3559703" cy="3280879"/>
              </a:xfrm>
              <a:custGeom>
                <a:avLst/>
                <a:gdLst>
                  <a:gd name="connsiteX0" fmla="*/ 3514879 w 3559703"/>
                  <a:gd name="connsiteY0" fmla="*/ 347351 h 3280879"/>
                  <a:gd name="connsiteX1" fmla="*/ 3393024 w 3559703"/>
                  <a:gd name="connsiteY1" fmla="*/ 166571 h 3280879"/>
                  <a:gd name="connsiteX2" fmla="*/ 3212243 w 3559703"/>
                  <a:gd name="connsiteY2" fmla="*/ 44770 h 3280879"/>
                  <a:gd name="connsiteX3" fmla="*/ 2990753 w 3559703"/>
                  <a:gd name="connsiteY3" fmla="*/ 0 h 3280879"/>
                  <a:gd name="connsiteX4" fmla="*/ 568842 w 3559703"/>
                  <a:gd name="connsiteY4" fmla="*/ 0 h 3280879"/>
                  <a:gd name="connsiteX5" fmla="*/ 347351 w 3559703"/>
                  <a:gd name="connsiteY5" fmla="*/ 44770 h 3280879"/>
                  <a:gd name="connsiteX6" fmla="*/ 166571 w 3559703"/>
                  <a:gd name="connsiteY6" fmla="*/ 166625 h 3280879"/>
                  <a:gd name="connsiteX7" fmla="*/ 44770 w 3559703"/>
                  <a:gd name="connsiteY7" fmla="*/ 347406 h 3280879"/>
                  <a:gd name="connsiteX8" fmla="*/ 0 w 3559703"/>
                  <a:gd name="connsiteY8" fmla="*/ 568897 h 3280879"/>
                  <a:gd name="connsiteX9" fmla="*/ 0 w 3559703"/>
                  <a:gd name="connsiteY9" fmla="*/ 2711983 h 3280879"/>
                  <a:gd name="connsiteX10" fmla="*/ 61284 w 3559703"/>
                  <a:gd name="connsiteY10" fmla="*/ 2969027 h 3280879"/>
                  <a:gd name="connsiteX11" fmla="*/ 224782 w 3559703"/>
                  <a:gd name="connsiteY11" fmla="*/ 3165005 h 3280879"/>
                  <a:gd name="connsiteX12" fmla="*/ 387238 w 3559703"/>
                  <a:gd name="connsiteY12" fmla="*/ 3251308 h 3280879"/>
                  <a:gd name="connsiteX13" fmla="*/ 568842 w 3559703"/>
                  <a:gd name="connsiteY13" fmla="*/ 3280880 h 3280879"/>
                  <a:gd name="connsiteX14" fmla="*/ 2990808 w 3559703"/>
                  <a:gd name="connsiteY14" fmla="*/ 3280880 h 3280879"/>
                  <a:gd name="connsiteX15" fmla="*/ 3212298 w 3559703"/>
                  <a:gd name="connsiteY15" fmla="*/ 3236110 h 3280879"/>
                  <a:gd name="connsiteX16" fmla="*/ 3393079 w 3559703"/>
                  <a:gd name="connsiteY16" fmla="*/ 3114255 h 3280879"/>
                  <a:gd name="connsiteX17" fmla="*/ 3514934 w 3559703"/>
                  <a:gd name="connsiteY17" fmla="*/ 2933474 h 3280879"/>
                  <a:gd name="connsiteX18" fmla="*/ 3559704 w 3559703"/>
                  <a:gd name="connsiteY18" fmla="*/ 2711983 h 3280879"/>
                  <a:gd name="connsiteX19" fmla="*/ 3559704 w 3559703"/>
                  <a:gd name="connsiteY19" fmla="*/ 568842 h 3280879"/>
                  <a:gd name="connsiteX20" fmla="*/ 3514879 w 3559703"/>
                  <a:gd name="connsiteY20" fmla="*/ 347351 h 3280879"/>
                  <a:gd name="connsiteX21" fmla="*/ 3405972 w 3559703"/>
                  <a:gd name="connsiteY21" fmla="*/ 2711928 h 3280879"/>
                  <a:gd name="connsiteX22" fmla="*/ 3373327 w 3559703"/>
                  <a:gd name="connsiteY22" fmla="*/ 2873561 h 3280879"/>
                  <a:gd name="connsiteX23" fmla="*/ 3284391 w 3559703"/>
                  <a:gd name="connsiteY23" fmla="*/ 3005512 h 3280879"/>
                  <a:gd name="connsiteX24" fmla="*/ 3152440 w 3559703"/>
                  <a:gd name="connsiteY24" fmla="*/ 3094448 h 3280879"/>
                  <a:gd name="connsiteX25" fmla="*/ 2990862 w 3559703"/>
                  <a:gd name="connsiteY25" fmla="*/ 3127093 h 3280879"/>
                  <a:gd name="connsiteX26" fmla="*/ 568842 w 3559703"/>
                  <a:gd name="connsiteY26" fmla="*/ 3127093 h 3280879"/>
                  <a:gd name="connsiteX27" fmla="*/ 317779 w 3559703"/>
                  <a:gd name="connsiteY27" fmla="*/ 3042601 h 3280879"/>
                  <a:gd name="connsiteX28" fmla="*/ 198337 w 3559703"/>
                  <a:gd name="connsiteY28" fmla="*/ 2899457 h 3280879"/>
                  <a:gd name="connsiteX29" fmla="*/ 153677 w 3559703"/>
                  <a:gd name="connsiteY29" fmla="*/ 2711928 h 3280879"/>
                  <a:gd name="connsiteX30" fmla="*/ 153677 w 3559703"/>
                  <a:gd name="connsiteY30" fmla="*/ 568842 h 3280879"/>
                  <a:gd name="connsiteX31" fmla="*/ 186322 w 3559703"/>
                  <a:gd name="connsiteY31" fmla="*/ 407209 h 3280879"/>
                  <a:gd name="connsiteX32" fmla="*/ 275258 w 3559703"/>
                  <a:gd name="connsiteY32" fmla="*/ 275258 h 3280879"/>
                  <a:gd name="connsiteX33" fmla="*/ 407209 w 3559703"/>
                  <a:gd name="connsiteY33" fmla="*/ 186322 h 3280879"/>
                  <a:gd name="connsiteX34" fmla="*/ 568787 w 3559703"/>
                  <a:gd name="connsiteY34" fmla="*/ 153677 h 3280879"/>
                  <a:gd name="connsiteX35" fmla="*/ 2990753 w 3559703"/>
                  <a:gd name="connsiteY35" fmla="*/ 153677 h 3280879"/>
                  <a:gd name="connsiteX36" fmla="*/ 3152330 w 3559703"/>
                  <a:gd name="connsiteY36" fmla="*/ 186322 h 3280879"/>
                  <a:gd name="connsiteX37" fmla="*/ 3284281 w 3559703"/>
                  <a:gd name="connsiteY37" fmla="*/ 275258 h 3280879"/>
                  <a:gd name="connsiteX38" fmla="*/ 3373217 w 3559703"/>
                  <a:gd name="connsiteY38" fmla="*/ 407209 h 3280879"/>
                  <a:gd name="connsiteX39" fmla="*/ 3405862 w 3559703"/>
                  <a:gd name="connsiteY39" fmla="*/ 568842 h 3280879"/>
                  <a:gd name="connsiteX40" fmla="*/ 3405862 w 3559703"/>
                  <a:gd name="connsiteY40" fmla="*/ 2711928 h 3280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559703" h="3280879">
                    <a:moveTo>
                      <a:pt x="3514879" y="347351"/>
                    </a:moveTo>
                    <a:cubicBezTo>
                      <a:pt x="3486239" y="279593"/>
                      <a:pt x="3445200" y="218747"/>
                      <a:pt x="3393024" y="166571"/>
                    </a:cubicBezTo>
                    <a:cubicBezTo>
                      <a:pt x="3340847" y="114394"/>
                      <a:pt x="3280001" y="73410"/>
                      <a:pt x="3212243" y="44770"/>
                    </a:cubicBezTo>
                    <a:cubicBezTo>
                      <a:pt x="3142016" y="15033"/>
                      <a:pt x="3067509" y="0"/>
                      <a:pt x="2990753" y="0"/>
                    </a:cubicBezTo>
                    <a:lnTo>
                      <a:pt x="568842" y="0"/>
                    </a:lnTo>
                    <a:cubicBezTo>
                      <a:pt x="492140" y="0"/>
                      <a:pt x="417633" y="15088"/>
                      <a:pt x="347351" y="44770"/>
                    </a:cubicBezTo>
                    <a:cubicBezTo>
                      <a:pt x="279593" y="73410"/>
                      <a:pt x="218802" y="114449"/>
                      <a:pt x="166571" y="166625"/>
                    </a:cubicBezTo>
                    <a:cubicBezTo>
                      <a:pt x="114394" y="218802"/>
                      <a:pt x="73410" y="279648"/>
                      <a:pt x="44770" y="347406"/>
                    </a:cubicBezTo>
                    <a:cubicBezTo>
                      <a:pt x="15033" y="417633"/>
                      <a:pt x="0" y="492195"/>
                      <a:pt x="0" y="568897"/>
                    </a:cubicBezTo>
                    <a:lnTo>
                      <a:pt x="0" y="2711983"/>
                    </a:lnTo>
                    <a:cubicBezTo>
                      <a:pt x="0" y="2802346"/>
                      <a:pt x="20629" y="2888814"/>
                      <a:pt x="61284" y="2969027"/>
                    </a:cubicBezTo>
                    <a:cubicBezTo>
                      <a:pt x="99964" y="3045344"/>
                      <a:pt x="156530" y="3113102"/>
                      <a:pt x="224782" y="3165005"/>
                    </a:cubicBezTo>
                    <a:cubicBezTo>
                      <a:pt x="274271" y="3202642"/>
                      <a:pt x="328971" y="3231666"/>
                      <a:pt x="387238" y="3251308"/>
                    </a:cubicBezTo>
                    <a:cubicBezTo>
                      <a:pt x="445505" y="3270894"/>
                      <a:pt x="506625" y="3280880"/>
                      <a:pt x="568842" y="3280880"/>
                    </a:cubicBezTo>
                    <a:lnTo>
                      <a:pt x="2990808" y="3280880"/>
                    </a:lnTo>
                    <a:cubicBezTo>
                      <a:pt x="3067509" y="3280880"/>
                      <a:pt x="3142016" y="3265792"/>
                      <a:pt x="3212298" y="3236110"/>
                    </a:cubicBezTo>
                    <a:cubicBezTo>
                      <a:pt x="3280056" y="3207470"/>
                      <a:pt x="3340902" y="3166431"/>
                      <a:pt x="3393079" y="3114255"/>
                    </a:cubicBezTo>
                    <a:cubicBezTo>
                      <a:pt x="3445255" y="3062078"/>
                      <a:pt x="3486239" y="3001233"/>
                      <a:pt x="3514934" y="2933474"/>
                    </a:cubicBezTo>
                    <a:cubicBezTo>
                      <a:pt x="3544671" y="2863247"/>
                      <a:pt x="3559704" y="2788685"/>
                      <a:pt x="3559704" y="2711983"/>
                    </a:cubicBezTo>
                    <a:lnTo>
                      <a:pt x="3559704" y="568842"/>
                    </a:lnTo>
                    <a:cubicBezTo>
                      <a:pt x="3559704" y="492140"/>
                      <a:pt x="3544616" y="417633"/>
                      <a:pt x="3514879" y="347351"/>
                    </a:cubicBezTo>
                    <a:close/>
                    <a:moveTo>
                      <a:pt x="3405972" y="2711928"/>
                    </a:moveTo>
                    <a:cubicBezTo>
                      <a:pt x="3405972" y="2767946"/>
                      <a:pt x="3394999" y="2822317"/>
                      <a:pt x="3373327" y="2873561"/>
                    </a:cubicBezTo>
                    <a:cubicBezTo>
                      <a:pt x="3352423" y="2922995"/>
                      <a:pt x="3322467" y="2967381"/>
                      <a:pt x="3284391" y="3005512"/>
                    </a:cubicBezTo>
                    <a:cubicBezTo>
                      <a:pt x="3246259" y="3043643"/>
                      <a:pt x="3201873" y="3073545"/>
                      <a:pt x="3152440" y="3094448"/>
                    </a:cubicBezTo>
                    <a:cubicBezTo>
                      <a:pt x="3101251" y="3116120"/>
                      <a:pt x="3046879" y="3127093"/>
                      <a:pt x="2990862" y="3127093"/>
                    </a:cubicBezTo>
                    <a:lnTo>
                      <a:pt x="568842" y="3127093"/>
                    </a:lnTo>
                    <a:cubicBezTo>
                      <a:pt x="477272" y="3127093"/>
                      <a:pt x="390475" y="3097850"/>
                      <a:pt x="317779" y="3042601"/>
                    </a:cubicBezTo>
                    <a:cubicBezTo>
                      <a:pt x="267906" y="3004689"/>
                      <a:pt x="226648" y="2955201"/>
                      <a:pt x="198337" y="2899457"/>
                    </a:cubicBezTo>
                    <a:cubicBezTo>
                      <a:pt x="168710" y="2841026"/>
                      <a:pt x="153677" y="2777931"/>
                      <a:pt x="153677" y="2711928"/>
                    </a:cubicBezTo>
                    <a:lnTo>
                      <a:pt x="153677" y="568842"/>
                    </a:lnTo>
                    <a:cubicBezTo>
                      <a:pt x="153677" y="512824"/>
                      <a:pt x="164650" y="458453"/>
                      <a:pt x="186322" y="407209"/>
                    </a:cubicBezTo>
                    <a:cubicBezTo>
                      <a:pt x="207226" y="357775"/>
                      <a:pt x="237182" y="313390"/>
                      <a:pt x="275258" y="275258"/>
                    </a:cubicBezTo>
                    <a:cubicBezTo>
                      <a:pt x="313390" y="237127"/>
                      <a:pt x="357775" y="207226"/>
                      <a:pt x="407209" y="186322"/>
                    </a:cubicBezTo>
                    <a:cubicBezTo>
                      <a:pt x="458398" y="164650"/>
                      <a:pt x="512769" y="153677"/>
                      <a:pt x="568787" y="153677"/>
                    </a:cubicBezTo>
                    <a:lnTo>
                      <a:pt x="2990753" y="153677"/>
                    </a:lnTo>
                    <a:cubicBezTo>
                      <a:pt x="3046770" y="153677"/>
                      <a:pt x="3101141" y="164650"/>
                      <a:pt x="3152330" y="186322"/>
                    </a:cubicBezTo>
                    <a:cubicBezTo>
                      <a:pt x="3201764" y="207226"/>
                      <a:pt x="3246150" y="237182"/>
                      <a:pt x="3284281" y="275258"/>
                    </a:cubicBezTo>
                    <a:cubicBezTo>
                      <a:pt x="3322412" y="313390"/>
                      <a:pt x="3352314" y="357775"/>
                      <a:pt x="3373217" y="407209"/>
                    </a:cubicBezTo>
                    <a:cubicBezTo>
                      <a:pt x="3394889" y="458398"/>
                      <a:pt x="3405862" y="512769"/>
                      <a:pt x="3405862" y="568842"/>
                    </a:cubicBezTo>
                    <a:lnTo>
                      <a:pt x="3405862" y="2711928"/>
                    </a:lnTo>
                    <a:close/>
                  </a:path>
                </a:pathLst>
              </a:custGeom>
              <a:solidFill>
                <a:srgbClr val="9FD4FF"/>
              </a:solidFill>
              <a:ln w="54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7" name="Freeform: Shape 436">
                <a:extLst>
                  <a:ext uri="{FF2B5EF4-FFF2-40B4-BE49-F238E27FC236}">
                    <a16:creationId xmlns:a16="http://schemas.microsoft.com/office/drawing/2014/main" id="{FD2EDCDB-F6F7-B442-56DA-538DA02EBD45}"/>
                  </a:ext>
                </a:extLst>
              </p:cNvPr>
              <p:cNvSpPr/>
              <p:nvPr/>
            </p:nvSpPr>
            <p:spPr>
              <a:xfrm>
                <a:off x="7088391" y="2171481"/>
                <a:ext cx="3312426" cy="3033657"/>
              </a:xfrm>
              <a:custGeom>
                <a:avLst/>
                <a:gdLst>
                  <a:gd name="connsiteX0" fmla="*/ 2867196 w 3312426"/>
                  <a:gd name="connsiteY0" fmla="*/ 60242 h 3033657"/>
                  <a:gd name="connsiteX1" fmla="*/ 3252185 w 3312426"/>
                  <a:gd name="connsiteY1" fmla="*/ 445231 h 3033657"/>
                  <a:gd name="connsiteX2" fmla="*/ 3252185 w 3312426"/>
                  <a:gd name="connsiteY2" fmla="*/ 2588317 h 3033657"/>
                  <a:gd name="connsiteX3" fmla="*/ 2867196 w 3312426"/>
                  <a:gd name="connsiteY3" fmla="*/ 2973306 h 3033657"/>
                  <a:gd name="connsiteX4" fmla="*/ 445230 w 3312426"/>
                  <a:gd name="connsiteY4" fmla="*/ 2973306 h 3033657"/>
                  <a:gd name="connsiteX5" fmla="*/ 212383 w 3312426"/>
                  <a:gd name="connsiteY5" fmla="*/ 2894959 h 3033657"/>
                  <a:gd name="connsiteX6" fmla="*/ 60187 w 3312426"/>
                  <a:gd name="connsiteY6" fmla="*/ 2588317 h 3033657"/>
                  <a:gd name="connsiteX7" fmla="*/ 60187 w 3312426"/>
                  <a:gd name="connsiteY7" fmla="*/ 445285 h 3033657"/>
                  <a:gd name="connsiteX8" fmla="*/ 445176 w 3312426"/>
                  <a:gd name="connsiteY8" fmla="*/ 60297 h 3033657"/>
                  <a:gd name="connsiteX9" fmla="*/ 2867196 w 3312426"/>
                  <a:gd name="connsiteY9" fmla="*/ 60297 h 3033657"/>
                  <a:gd name="connsiteX10" fmla="*/ 2867196 w 3312426"/>
                  <a:gd name="connsiteY10" fmla="*/ 0 h 3033657"/>
                  <a:gd name="connsiteX11" fmla="*/ 445230 w 3312426"/>
                  <a:gd name="connsiteY11" fmla="*/ 0 h 3033657"/>
                  <a:gd name="connsiteX12" fmla="*/ 271912 w 3312426"/>
                  <a:gd name="connsiteY12" fmla="*/ 35004 h 3033657"/>
                  <a:gd name="connsiteX13" fmla="*/ 130414 w 3312426"/>
                  <a:gd name="connsiteY13" fmla="*/ 130414 h 3033657"/>
                  <a:gd name="connsiteX14" fmla="*/ 35004 w 3312426"/>
                  <a:gd name="connsiteY14" fmla="*/ 271912 h 3033657"/>
                  <a:gd name="connsiteX15" fmla="*/ 0 w 3312426"/>
                  <a:gd name="connsiteY15" fmla="*/ 445231 h 3033657"/>
                  <a:gd name="connsiteX16" fmla="*/ 0 w 3312426"/>
                  <a:gd name="connsiteY16" fmla="*/ 2588317 h 3033657"/>
                  <a:gd name="connsiteX17" fmla="*/ 12454 w 3312426"/>
                  <a:gd name="connsiteY17" fmla="*/ 2693329 h 3033657"/>
                  <a:gd name="connsiteX18" fmla="*/ 47897 w 3312426"/>
                  <a:gd name="connsiteY18" fmla="*/ 2789508 h 3033657"/>
                  <a:gd name="connsiteX19" fmla="*/ 175952 w 3312426"/>
                  <a:gd name="connsiteY19" fmla="*/ 2943020 h 3033657"/>
                  <a:gd name="connsiteX20" fmla="*/ 300716 w 3312426"/>
                  <a:gd name="connsiteY20" fmla="*/ 3009682 h 3033657"/>
                  <a:gd name="connsiteX21" fmla="*/ 445230 w 3312426"/>
                  <a:gd name="connsiteY21" fmla="*/ 3033658 h 3033657"/>
                  <a:gd name="connsiteX22" fmla="*/ 2867196 w 3312426"/>
                  <a:gd name="connsiteY22" fmla="*/ 3033658 h 3033657"/>
                  <a:gd name="connsiteX23" fmla="*/ 3040515 w 3312426"/>
                  <a:gd name="connsiteY23" fmla="*/ 2998654 h 3033657"/>
                  <a:gd name="connsiteX24" fmla="*/ 3182012 w 3312426"/>
                  <a:gd name="connsiteY24" fmla="*/ 2903243 h 3033657"/>
                  <a:gd name="connsiteX25" fmla="*/ 3277423 w 3312426"/>
                  <a:gd name="connsiteY25" fmla="*/ 2761746 h 3033657"/>
                  <a:gd name="connsiteX26" fmla="*/ 3312427 w 3312426"/>
                  <a:gd name="connsiteY26" fmla="*/ 2588427 h 3033657"/>
                  <a:gd name="connsiteX27" fmla="*/ 3312427 w 3312426"/>
                  <a:gd name="connsiteY27" fmla="*/ 445285 h 3033657"/>
                  <a:gd name="connsiteX28" fmla="*/ 3277423 w 3312426"/>
                  <a:gd name="connsiteY28" fmla="*/ 271966 h 3033657"/>
                  <a:gd name="connsiteX29" fmla="*/ 3182012 w 3312426"/>
                  <a:gd name="connsiteY29" fmla="*/ 130469 h 3033657"/>
                  <a:gd name="connsiteX30" fmla="*/ 3040515 w 3312426"/>
                  <a:gd name="connsiteY30" fmla="*/ 35059 h 3033657"/>
                  <a:gd name="connsiteX31" fmla="*/ 2867196 w 3312426"/>
                  <a:gd name="connsiteY31" fmla="*/ 0 h 3033657"/>
                  <a:gd name="connsiteX32" fmla="*/ 2867196 w 3312426"/>
                  <a:gd name="connsiteY32" fmla="*/ 0 h 3033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312426" h="3033657">
                    <a:moveTo>
                      <a:pt x="2867196" y="60242"/>
                    </a:moveTo>
                    <a:cubicBezTo>
                      <a:pt x="3079854" y="60242"/>
                      <a:pt x="3252185" y="232628"/>
                      <a:pt x="3252185" y="445231"/>
                    </a:cubicBezTo>
                    <a:lnTo>
                      <a:pt x="3252185" y="2588317"/>
                    </a:lnTo>
                    <a:cubicBezTo>
                      <a:pt x="3252185" y="2800975"/>
                      <a:pt x="3079799" y="2973306"/>
                      <a:pt x="2867196" y="2973306"/>
                    </a:cubicBezTo>
                    <a:lnTo>
                      <a:pt x="445230" y="2973306"/>
                    </a:lnTo>
                    <a:cubicBezTo>
                      <a:pt x="357721" y="2973306"/>
                      <a:pt x="277069" y="2944118"/>
                      <a:pt x="212383" y="2894959"/>
                    </a:cubicBezTo>
                    <a:cubicBezTo>
                      <a:pt x="119880" y="2824621"/>
                      <a:pt x="60187" y="2713465"/>
                      <a:pt x="60187" y="2588317"/>
                    </a:cubicBezTo>
                    <a:lnTo>
                      <a:pt x="60187" y="445285"/>
                    </a:lnTo>
                    <a:cubicBezTo>
                      <a:pt x="60187" y="232628"/>
                      <a:pt x="232573" y="60297"/>
                      <a:pt x="445176" y="60297"/>
                    </a:cubicBezTo>
                    <a:lnTo>
                      <a:pt x="2867196" y="60297"/>
                    </a:lnTo>
                    <a:moveTo>
                      <a:pt x="2867196" y="0"/>
                    </a:moveTo>
                    <a:lnTo>
                      <a:pt x="445230" y="0"/>
                    </a:lnTo>
                    <a:cubicBezTo>
                      <a:pt x="385153" y="0"/>
                      <a:pt x="326831" y="11796"/>
                      <a:pt x="271912" y="35004"/>
                    </a:cubicBezTo>
                    <a:cubicBezTo>
                      <a:pt x="218857" y="57444"/>
                      <a:pt x="171289" y="89540"/>
                      <a:pt x="130414" y="130414"/>
                    </a:cubicBezTo>
                    <a:cubicBezTo>
                      <a:pt x="89540" y="171289"/>
                      <a:pt x="57444" y="218912"/>
                      <a:pt x="35004" y="271912"/>
                    </a:cubicBezTo>
                    <a:cubicBezTo>
                      <a:pt x="11741" y="326832"/>
                      <a:pt x="0" y="385153"/>
                      <a:pt x="0" y="445231"/>
                    </a:cubicBezTo>
                    <a:lnTo>
                      <a:pt x="0" y="2588317"/>
                    </a:lnTo>
                    <a:cubicBezTo>
                      <a:pt x="0" y="2623760"/>
                      <a:pt x="4170" y="2659093"/>
                      <a:pt x="12454" y="2693329"/>
                    </a:cubicBezTo>
                    <a:cubicBezTo>
                      <a:pt x="20520" y="2726577"/>
                      <a:pt x="32425" y="2758948"/>
                      <a:pt x="47897" y="2789508"/>
                    </a:cubicBezTo>
                    <a:cubicBezTo>
                      <a:pt x="78183" y="2849256"/>
                      <a:pt x="122459" y="2902366"/>
                      <a:pt x="175952" y="2943020"/>
                    </a:cubicBezTo>
                    <a:cubicBezTo>
                      <a:pt x="213864" y="2971825"/>
                      <a:pt x="255836" y="2994265"/>
                      <a:pt x="300716" y="3009682"/>
                    </a:cubicBezTo>
                    <a:cubicBezTo>
                      <a:pt x="347132" y="3025592"/>
                      <a:pt x="395742" y="3033658"/>
                      <a:pt x="445230" y="3033658"/>
                    </a:cubicBezTo>
                    <a:lnTo>
                      <a:pt x="2867196" y="3033658"/>
                    </a:lnTo>
                    <a:cubicBezTo>
                      <a:pt x="2927274" y="3033658"/>
                      <a:pt x="2985595" y="3021862"/>
                      <a:pt x="3040515" y="2998654"/>
                    </a:cubicBezTo>
                    <a:cubicBezTo>
                      <a:pt x="3093570" y="2976214"/>
                      <a:pt x="3141138" y="2944118"/>
                      <a:pt x="3182012" y="2903243"/>
                    </a:cubicBezTo>
                    <a:cubicBezTo>
                      <a:pt x="3222887" y="2862369"/>
                      <a:pt x="3254983" y="2814746"/>
                      <a:pt x="3277423" y="2761746"/>
                    </a:cubicBezTo>
                    <a:cubicBezTo>
                      <a:pt x="3300631" y="2706826"/>
                      <a:pt x="3312427" y="2648505"/>
                      <a:pt x="3312427" y="2588427"/>
                    </a:cubicBezTo>
                    <a:lnTo>
                      <a:pt x="3312427" y="445285"/>
                    </a:lnTo>
                    <a:cubicBezTo>
                      <a:pt x="3312427" y="385208"/>
                      <a:pt x="3300631" y="326886"/>
                      <a:pt x="3277423" y="271966"/>
                    </a:cubicBezTo>
                    <a:cubicBezTo>
                      <a:pt x="3254983" y="218912"/>
                      <a:pt x="3222887" y="171344"/>
                      <a:pt x="3182012" y="130469"/>
                    </a:cubicBezTo>
                    <a:cubicBezTo>
                      <a:pt x="3141138" y="89595"/>
                      <a:pt x="3093515" y="57499"/>
                      <a:pt x="3040515" y="35059"/>
                    </a:cubicBezTo>
                    <a:cubicBezTo>
                      <a:pt x="2985595" y="11796"/>
                      <a:pt x="2927274" y="0"/>
                      <a:pt x="2867196" y="0"/>
                    </a:cubicBezTo>
                    <a:lnTo>
                      <a:pt x="2867196" y="0"/>
                    </a:lnTo>
                    <a:close/>
                  </a:path>
                </a:pathLst>
              </a:custGeom>
              <a:solidFill>
                <a:srgbClr val="74B5F1"/>
              </a:solidFill>
              <a:ln w="54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61" name="TextBox 460">
              <a:extLst>
                <a:ext uri="{FF2B5EF4-FFF2-40B4-BE49-F238E27FC236}">
                  <a16:creationId xmlns:a16="http://schemas.microsoft.com/office/drawing/2014/main" id="{C546FEE6-BBD8-95E1-6781-9AB04B407BA3}"/>
                </a:ext>
              </a:extLst>
            </p:cNvPr>
            <p:cNvSpPr txBox="1"/>
            <p:nvPr/>
          </p:nvSpPr>
          <p:spPr>
            <a:xfrm>
              <a:off x="2931871" y="1948391"/>
              <a:ext cx="3937475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>
                  <a:latin typeface="UTM Duepuntozero" panose="02040603050506020204" pitchFamily="18" charset="0"/>
                </a:rPr>
                <a:t>Các</a:t>
              </a:r>
              <a:r>
                <a:rPr lang="en-US" sz="3200" dirty="0">
                  <a:latin typeface="UTM Duepuntozero" panose="02040603050506020204" pitchFamily="18" charset="0"/>
                </a:rPr>
                <a:t> </a:t>
              </a:r>
              <a:r>
                <a:rPr lang="en-US" sz="3200" dirty="0" err="1">
                  <a:latin typeface="UTM Duepuntozero" panose="02040603050506020204" pitchFamily="18" charset="0"/>
                </a:rPr>
                <a:t>bạn</a:t>
              </a:r>
              <a:r>
                <a:rPr lang="en-US" sz="3200" dirty="0">
                  <a:latin typeface="UTM Duepuntozero" panose="02040603050506020204" pitchFamily="18" charset="0"/>
                </a:rPr>
                <a:t> </a:t>
              </a:r>
              <a:r>
                <a:rPr lang="en-US" sz="3200" dirty="0" err="1">
                  <a:latin typeface="UTM Duepuntozero" panose="02040603050506020204" pitchFamily="18" charset="0"/>
                </a:rPr>
                <a:t>cùng</a:t>
              </a:r>
              <a:r>
                <a:rPr lang="en-US" sz="3200" dirty="0">
                  <a:latin typeface="UTM Duepuntozero" panose="02040603050506020204" pitchFamily="18" charset="0"/>
                </a:rPr>
                <a:t> </a:t>
              </a:r>
              <a:r>
                <a:rPr lang="en-US" sz="3200" dirty="0" err="1">
                  <a:latin typeface="UTM Duepuntozero" panose="02040603050506020204" pitchFamily="18" charset="0"/>
                </a:rPr>
                <a:t>mình</a:t>
              </a:r>
              <a:r>
                <a:rPr lang="en-US" sz="3200" dirty="0">
                  <a:latin typeface="UTM Duepuntozero" panose="02040603050506020204" pitchFamily="18" charset="0"/>
                </a:rPr>
                <a:t> </a:t>
              </a:r>
              <a:r>
                <a:rPr lang="en-US" sz="3200" dirty="0" err="1">
                  <a:latin typeface="UTM Duepuntozero" panose="02040603050506020204" pitchFamily="18" charset="0"/>
                </a:rPr>
                <a:t>vượt</a:t>
              </a:r>
              <a:r>
                <a:rPr lang="en-US" sz="3200" dirty="0">
                  <a:latin typeface="UTM Duepuntozero" panose="02040603050506020204" pitchFamily="18" charset="0"/>
                </a:rPr>
                <a:t> qua </a:t>
              </a:r>
              <a:r>
                <a:rPr lang="en-US" sz="3200" dirty="0" err="1">
                  <a:latin typeface="UTM Duepuntozero" panose="02040603050506020204" pitchFamily="18" charset="0"/>
                </a:rPr>
                <a:t>các</a:t>
              </a:r>
              <a:r>
                <a:rPr lang="en-US" sz="3200" dirty="0">
                  <a:latin typeface="UTM Duepuntozero" panose="02040603050506020204" pitchFamily="18" charset="0"/>
                </a:rPr>
                <a:t> </a:t>
              </a:r>
              <a:r>
                <a:rPr lang="en-US" sz="3200" dirty="0" err="1">
                  <a:latin typeface="UTM Duepuntozero" panose="02040603050506020204" pitchFamily="18" charset="0"/>
                </a:rPr>
                <a:t>thử</a:t>
              </a:r>
              <a:r>
                <a:rPr lang="en-US" sz="3200" dirty="0">
                  <a:latin typeface="UTM Duepuntozero" panose="02040603050506020204" pitchFamily="18" charset="0"/>
                </a:rPr>
                <a:t> </a:t>
              </a:r>
              <a:r>
                <a:rPr lang="en-US" sz="3200" dirty="0" err="1">
                  <a:latin typeface="UTM Duepuntozero" panose="02040603050506020204" pitchFamily="18" charset="0"/>
                </a:rPr>
                <a:t>thách</a:t>
              </a:r>
              <a:r>
                <a:rPr lang="en-US" sz="3200" dirty="0">
                  <a:latin typeface="UTM Duepuntozero" panose="02040603050506020204" pitchFamily="18" charset="0"/>
                </a:rPr>
                <a:t> </a:t>
              </a:r>
              <a:r>
                <a:rPr lang="en-US" sz="3200" dirty="0" err="1">
                  <a:latin typeface="UTM Duepuntozero" panose="02040603050506020204" pitchFamily="18" charset="0"/>
                </a:rPr>
                <a:t>sau</a:t>
              </a:r>
              <a:r>
                <a:rPr lang="en-US" sz="3200" dirty="0">
                  <a:latin typeface="UTM Duepuntozero" panose="02040603050506020204" pitchFamily="18" charset="0"/>
                </a:rPr>
                <a:t> </a:t>
              </a:r>
              <a:r>
                <a:rPr lang="en-US" sz="3200" dirty="0" err="1">
                  <a:latin typeface="UTM Duepuntozero" panose="02040603050506020204" pitchFamily="18" charset="0"/>
                </a:rPr>
                <a:t>để</a:t>
              </a:r>
              <a:r>
                <a:rPr lang="en-US" sz="3200" dirty="0">
                  <a:latin typeface="UTM Duepuntozero" panose="02040603050506020204" pitchFamily="18" charset="0"/>
                </a:rPr>
                <a:t> </a:t>
              </a:r>
              <a:r>
                <a:rPr lang="en-US" sz="3200" dirty="0" err="1">
                  <a:latin typeface="UTM Duepuntozero" panose="02040603050506020204" pitchFamily="18" charset="0"/>
                </a:rPr>
                <a:t>chuẩn</a:t>
              </a:r>
              <a:r>
                <a:rPr lang="en-US" sz="3200" dirty="0">
                  <a:latin typeface="UTM Duepuntozero" panose="02040603050506020204" pitchFamily="18" charset="0"/>
                </a:rPr>
                <a:t> </a:t>
              </a:r>
              <a:r>
                <a:rPr lang="en-US" sz="3200" dirty="0" err="1">
                  <a:latin typeface="UTM Duepuntozero" panose="02040603050506020204" pitchFamily="18" charset="0"/>
                </a:rPr>
                <a:t>bị</a:t>
              </a:r>
              <a:r>
                <a:rPr lang="en-US" sz="3200" dirty="0">
                  <a:latin typeface="UTM Duepuntozero" panose="02040603050506020204" pitchFamily="18" charset="0"/>
                </a:rPr>
                <a:t> </a:t>
              </a:r>
              <a:r>
                <a:rPr lang="en-US" sz="3200" dirty="0" err="1">
                  <a:latin typeface="UTM Duepuntozero" panose="02040603050506020204" pitchFamily="18" charset="0"/>
                </a:rPr>
                <a:t>một</a:t>
              </a:r>
              <a:r>
                <a:rPr lang="en-US" sz="3200" dirty="0">
                  <a:latin typeface="UTM Duepuntozero" panose="02040603050506020204" pitchFamily="18" charset="0"/>
                </a:rPr>
                <a:t> </a:t>
              </a:r>
              <a:r>
                <a:rPr lang="en-US" sz="3200" dirty="0" err="1">
                  <a:latin typeface="UTM Duepuntozero" panose="02040603050506020204" pitchFamily="18" charset="0"/>
                </a:rPr>
                <a:t>buổi</a:t>
              </a:r>
              <a:r>
                <a:rPr lang="en-US" sz="3200" dirty="0">
                  <a:latin typeface="UTM Duepuntozero" panose="02040603050506020204" pitchFamily="18" charset="0"/>
                </a:rPr>
                <a:t> picnic </a:t>
              </a:r>
              <a:r>
                <a:rPr lang="en-US" sz="3200" dirty="0" err="1">
                  <a:latin typeface="UTM Duepuntozero" panose="02040603050506020204" pitchFamily="18" charset="0"/>
                </a:rPr>
                <a:t>hoành</a:t>
              </a:r>
              <a:r>
                <a:rPr lang="en-US" sz="3200" dirty="0">
                  <a:latin typeface="UTM Duepuntozero" panose="02040603050506020204" pitchFamily="18" charset="0"/>
                </a:rPr>
                <a:t> </a:t>
              </a:r>
              <a:r>
                <a:rPr lang="en-US" sz="3200" dirty="0" err="1">
                  <a:latin typeface="UTM Duepuntozero" panose="02040603050506020204" pitchFamily="18" charset="0"/>
                </a:rPr>
                <a:t>tráng</a:t>
              </a:r>
              <a:r>
                <a:rPr lang="en-US" sz="3200" dirty="0">
                  <a:latin typeface="UTM Duepuntozero" panose="02040603050506020204" pitchFamily="18" charset="0"/>
                </a:rPr>
                <a:t> </a:t>
              </a:r>
              <a:r>
                <a:rPr lang="en-US" sz="3200" dirty="0" err="1">
                  <a:latin typeface="UTM Duepuntozero" panose="02040603050506020204" pitchFamily="18" charset="0"/>
                </a:rPr>
                <a:t>nhé</a:t>
              </a:r>
              <a:r>
                <a:rPr lang="en-US" sz="3200" dirty="0">
                  <a:latin typeface="UTM Duepuntozero" panose="02040603050506020204" pitchFamily="18" charset="0"/>
                </a:rPr>
                <a:t> !!!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131CBAC-824A-81E9-EB27-5A32E6C75277}"/>
              </a:ext>
            </a:extLst>
          </p:cNvPr>
          <p:cNvGrpSpPr/>
          <p:nvPr/>
        </p:nvGrpSpPr>
        <p:grpSpPr>
          <a:xfrm>
            <a:off x="189030" y="3918041"/>
            <a:ext cx="5218379" cy="2834276"/>
            <a:chOff x="-1" y="-308083"/>
            <a:chExt cx="6262148" cy="3401181"/>
          </a:xfrm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2428F3A4-F7F8-F78E-6615-D9BACA9DB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1" y="-308083"/>
              <a:ext cx="2640159" cy="3287745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0168E4D6-60FF-DDB5-F141-ECBACFAC5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44407" y="2988"/>
              <a:ext cx="2114211" cy="2743233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387A4DD3-748C-541E-F752-442B7762A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297530" y="-127918"/>
              <a:ext cx="2964617" cy="3221016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54C31884-B8B1-D6A3-9FCF-CCF1513E02BB}"/>
              </a:ext>
            </a:extLst>
          </p:cNvPr>
          <p:cNvSpPr/>
          <p:nvPr/>
        </p:nvSpPr>
        <p:spPr>
          <a:xfrm>
            <a:off x="4543496" y="4264379"/>
            <a:ext cx="477786" cy="47269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9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EC5AB8-6A3E-D70D-A3F7-8DB59D807F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9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79B9E0C-346B-238C-DC74-01770DA84D8D}"/>
              </a:ext>
            </a:extLst>
          </p:cNvPr>
          <p:cNvGrpSpPr/>
          <p:nvPr/>
        </p:nvGrpSpPr>
        <p:grpSpPr>
          <a:xfrm>
            <a:off x="270386" y="331889"/>
            <a:ext cx="4734233" cy="923331"/>
            <a:chOff x="821094" y="513183"/>
            <a:chExt cx="4030824" cy="923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1BE0DC9-295B-BE16-CC73-093F8F60C40C}"/>
                </a:ext>
              </a:extLst>
            </p:cNvPr>
            <p:cNvSpPr txBox="1"/>
            <p:nvPr/>
          </p:nvSpPr>
          <p:spPr>
            <a:xfrm>
              <a:off x="821094" y="513184"/>
              <a:ext cx="40308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n w="2540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BỮA TỐI VUI VẺ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F1B8036-4017-AA5C-496B-B7EE31BCA2E1}"/>
                </a:ext>
              </a:extLst>
            </p:cNvPr>
            <p:cNvSpPr txBox="1"/>
            <p:nvPr/>
          </p:nvSpPr>
          <p:spPr>
            <a:xfrm>
              <a:off x="821094" y="513183"/>
              <a:ext cx="40308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BỮA TỐI VUI VẺ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E10ED7-F61C-CD16-BE3F-61C32EED7A0B}"/>
              </a:ext>
            </a:extLst>
          </p:cNvPr>
          <p:cNvSpPr/>
          <p:nvPr/>
        </p:nvSpPr>
        <p:spPr>
          <a:xfrm>
            <a:off x="504825" y="1590675"/>
            <a:ext cx="11182350" cy="4935435"/>
          </a:xfrm>
          <a:prstGeom prst="roundRect">
            <a:avLst>
              <a:gd name="adj" fmla="val 8561"/>
            </a:avLst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48336B-E602-26EF-DCA4-51172F1D5183}"/>
              </a:ext>
            </a:extLst>
          </p:cNvPr>
          <p:cNvSpPr txBox="1"/>
          <p:nvPr/>
        </p:nvSpPr>
        <p:spPr>
          <a:xfrm>
            <a:off x="4469849" y="1814610"/>
            <a:ext cx="6188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UTM Duepuntozero" panose="02040603050506020204" pitchFamily="18" charset="0"/>
              </a:rPr>
              <a:t>ĐÂU LÀ HÌNH VUÔNG?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4BB55E-FF85-19CA-1A02-FFF24BD8D60B}"/>
              </a:ext>
            </a:extLst>
          </p:cNvPr>
          <p:cNvSpPr/>
          <p:nvPr/>
        </p:nvSpPr>
        <p:spPr>
          <a:xfrm>
            <a:off x="3550596" y="3881292"/>
            <a:ext cx="1483568" cy="1386033"/>
          </a:xfrm>
          <a:prstGeom prst="rect">
            <a:avLst/>
          </a:prstGeom>
          <a:solidFill>
            <a:srgbClr val="66FF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0A664986-8B59-EEBA-7BE1-35F4069CC191}"/>
              </a:ext>
            </a:extLst>
          </p:cNvPr>
          <p:cNvSpPr/>
          <p:nvPr/>
        </p:nvSpPr>
        <p:spPr>
          <a:xfrm>
            <a:off x="5980922" y="3813742"/>
            <a:ext cx="1660849" cy="1521132"/>
          </a:xfrm>
          <a:prstGeom prst="cube">
            <a:avLst/>
          </a:prstGeom>
          <a:solidFill>
            <a:srgbClr val="66FF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3FD489-71EC-721B-45E3-E256B478D46B}"/>
              </a:ext>
            </a:extLst>
          </p:cNvPr>
          <p:cNvSpPr/>
          <p:nvPr/>
        </p:nvSpPr>
        <p:spPr>
          <a:xfrm>
            <a:off x="8532546" y="3993226"/>
            <a:ext cx="2584579" cy="1120098"/>
          </a:xfrm>
          <a:prstGeom prst="rect">
            <a:avLst/>
          </a:prstGeom>
          <a:solidFill>
            <a:srgbClr val="66FF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FAB94E-F5CC-9CAA-8602-ABC9C5A8B649}"/>
              </a:ext>
            </a:extLst>
          </p:cNvPr>
          <p:cNvSpPr txBox="1"/>
          <p:nvPr/>
        </p:nvSpPr>
        <p:spPr>
          <a:xfrm>
            <a:off x="3946849" y="3128557"/>
            <a:ext cx="811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C072A0-3DCD-31C8-8005-1B838A287864}"/>
              </a:ext>
            </a:extLst>
          </p:cNvPr>
          <p:cNvSpPr txBox="1"/>
          <p:nvPr/>
        </p:nvSpPr>
        <p:spPr>
          <a:xfrm>
            <a:off x="6487888" y="3128314"/>
            <a:ext cx="811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3BD97B-971B-86FB-5E36-0ED124CCEB1A}"/>
              </a:ext>
            </a:extLst>
          </p:cNvPr>
          <p:cNvSpPr txBox="1"/>
          <p:nvPr/>
        </p:nvSpPr>
        <p:spPr>
          <a:xfrm>
            <a:off x="9418953" y="3128314"/>
            <a:ext cx="811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6BEC0AE-8677-608C-8494-311A5FE9E0B8}"/>
              </a:ext>
            </a:extLst>
          </p:cNvPr>
          <p:cNvSpPr/>
          <p:nvPr/>
        </p:nvSpPr>
        <p:spPr>
          <a:xfrm>
            <a:off x="3101269" y="2864498"/>
            <a:ext cx="2374828" cy="29857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2D6DB7DF-82AD-B13B-93F7-AD6C1AE647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614687" y="3579946"/>
            <a:ext cx="2365859" cy="294616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41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EC5AB8-6A3E-D70D-A3F7-8DB59D807F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9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79B9E0C-346B-238C-DC74-01770DA84D8D}"/>
              </a:ext>
            </a:extLst>
          </p:cNvPr>
          <p:cNvGrpSpPr/>
          <p:nvPr/>
        </p:nvGrpSpPr>
        <p:grpSpPr>
          <a:xfrm>
            <a:off x="270386" y="331889"/>
            <a:ext cx="4734233" cy="923331"/>
            <a:chOff x="821094" y="513183"/>
            <a:chExt cx="4030824" cy="923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1BE0DC9-295B-BE16-CC73-093F8F60C40C}"/>
                </a:ext>
              </a:extLst>
            </p:cNvPr>
            <p:cNvSpPr txBox="1"/>
            <p:nvPr/>
          </p:nvSpPr>
          <p:spPr>
            <a:xfrm>
              <a:off x="821094" y="513184"/>
              <a:ext cx="40308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n w="2540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BỮA TỐI VUI VẺ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F1B8036-4017-AA5C-496B-B7EE31BCA2E1}"/>
                </a:ext>
              </a:extLst>
            </p:cNvPr>
            <p:cNvSpPr txBox="1"/>
            <p:nvPr/>
          </p:nvSpPr>
          <p:spPr>
            <a:xfrm>
              <a:off x="821094" y="513183"/>
              <a:ext cx="40308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BỮA TỐI VUI VẺ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E10ED7-F61C-CD16-BE3F-61C32EED7A0B}"/>
              </a:ext>
            </a:extLst>
          </p:cNvPr>
          <p:cNvSpPr/>
          <p:nvPr/>
        </p:nvSpPr>
        <p:spPr>
          <a:xfrm>
            <a:off x="504825" y="1590675"/>
            <a:ext cx="11182350" cy="4935435"/>
          </a:xfrm>
          <a:prstGeom prst="roundRect">
            <a:avLst>
              <a:gd name="adj" fmla="val 8561"/>
            </a:avLst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48336B-E602-26EF-DCA4-51172F1D5183}"/>
              </a:ext>
            </a:extLst>
          </p:cNvPr>
          <p:cNvSpPr txBox="1"/>
          <p:nvPr/>
        </p:nvSpPr>
        <p:spPr>
          <a:xfrm>
            <a:off x="4180114" y="1814610"/>
            <a:ext cx="6478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UTM Duepuntozero" panose="02040603050506020204" pitchFamily="18" charset="0"/>
              </a:rPr>
              <a:t>ĐÂU LÀ HÌNH TAM GIÁC?</a:t>
            </a:r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0A664986-8B59-EEBA-7BE1-35F4069CC191}"/>
              </a:ext>
            </a:extLst>
          </p:cNvPr>
          <p:cNvSpPr/>
          <p:nvPr/>
        </p:nvSpPr>
        <p:spPr>
          <a:xfrm>
            <a:off x="3522305" y="3792709"/>
            <a:ext cx="1660849" cy="1521132"/>
          </a:xfrm>
          <a:prstGeom prst="cube">
            <a:avLst/>
          </a:prstGeom>
          <a:solidFill>
            <a:srgbClr val="66FF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3FD489-71EC-721B-45E3-E256B478D46B}"/>
              </a:ext>
            </a:extLst>
          </p:cNvPr>
          <p:cNvSpPr/>
          <p:nvPr/>
        </p:nvSpPr>
        <p:spPr>
          <a:xfrm>
            <a:off x="8532546" y="3993226"/>
            <a:ext cx="2584579" cy="1120098"/>
          </a:xfrm>
          <a:prstGeom prst="rect">
            <a:avLst/>
          </a:prstGeom>
          <a:solidFill>
            <a:srgbClr val="66FF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FAB94E-F5CC-9CAA-8602-ABC9C5A8B649}"/>
              </a:ext>
            </a:extLst>
          </p:cNvPr>
          <p:cNvSpPr txBox="1"/>
          <p:nvPr/>
        </p:nvSpPr>
        <p:spPr>
          <a:xfrm>
            <a:off x="3946849" y="3128557"/>
            <a:ext cx="811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C072A0-3DCD-31C8-8005-1B838A287864}"/>
              </a:ext>
            </a:extLst>
          </p:cNvPr>
          <p:cNvSpPr txBox="1"/>
          <p:nvPr/>
        </p:nvSpPr>
        <p:spPr>
          <a:xfrm>
            <a:off x="6487888" y="3128314"/>
            <a:ext cx="811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3BD97B-971B-86FB-5E36-0ED124CCEB1A}"/>
              </a:ext>
            </a:extLst>
          </p:cNvPr>
          <p:cNvSpPr txBox="1"/>
          <p:nvPr/>
        </p:nvSpPr>
        <p:spPr>
          <a:xfrm>
            <a:off x="9418953" y="3128314"/>
            <a:ext cx="811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6BEC0AE-8677-608C-8494-311A5FE9E0B8}"/>
              </a:ext>
            </a:extLst>
          </p:cNvPr>
          <p:cNvSpPr/>
          <p:nvPr/>
        </p:nvSpPr>
        <p:spPr>
          <a:xfrm>
            <a:off x="5605354" y="2981062"/>
            <a:ext cx="2491273" cy="29857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388870E-DDC1-57A3-6186-FC138AEA86E0}"/>
              </a:ext>
            </a:extLst>
          </p:cNvPr>
          <p:cNvSpPr/>
          <p:nvPr/>
        </p:nvSpPr>
        <p:spPr>
          <a:xfrm>
            <a:off x="5897133" y="3792709"/>
            <a:ext cx="1894114" cy="1372094"/>
          </a:xfrm>
          <a:prstGeom prst="triangle">
            <a:avLst/>
          </a:prstGeom>
          <a:solidFill>
            <a:srgbClr val="66FF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12E7B359-A4BD-D762-7B7D-D0FD01304F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614687" y="3579946"/>
            <a:ext cx="2365859" cy="294616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119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EC5AB8-6A3E-D70D-A3F7-8DB59D807F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9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79B9E0C-346B-238C-DC74-01770DA84D8D}"/>
              </a:ext>
            </a:extLst>
          </p:cNvPr>
          <p:cNvGrpSpPr/>
          <p:nvPr/>
        </p:nvGrpSpPr>
        <p:grpSpPr>
          <a:xfrm>
            <a:off x="270386" y="331889"/>
            <a:ext cx="4734233" cy="923331"/>
            <a:chOff x="821094" y="513183"/>
            <a:chExt cx="4030824" cy="923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1BE0DC9-295B-BE16-CC73-093F8F60C40C}"/>
                </a:ext>
              </a:extLst>
            </p:cNvPr>
            <p:cNvSpPr txBox="1"/>
            <p:nvPr/>
          </p:nvSpPr>
          <p:spPr>
            <a:xfrm>
              <a:off x="821094" y="513184"/>
              <a:ext cx="40308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n w="2540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BỮA TỐI VUI VẺ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F1B8036-4017-AA5C-496B-B7EE31BCA2E1}"/>
                </a:ext>
              </a:extLst>
            </p:cNvPr>
            <p:cNvSpPr txBox="1"/>
            <p:nvPr/>
          </p:nvSpPr>
          <p:spPr>
            <a:xfrm>
              <a:off x="821094" y="513183"/>
              <a:ext cx="40308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BỮA TỐI VUI VẺ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E10ED7-F61C-CD16-BE3F-61C32EED7A0B}"/>
              </a:ext>
            </a:extLst>
          </p:cNvPr>
          <p:cNvSpPr/>
          <p:nvPr/>
        </p:nvSpPr>
        <p:spPr>
          <a:xfrm>
            <a:off x="504825" y="1590675"/>
            <a:ext cx="11182350" cy="4935435"/>
          </a:xfrm>
          <a:prstGeom prst="roundRect">
            <a:avLst>
              <a:gd name="adj" fmla="val 8561"/>
            </a:avLst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48336B-E602-26EF-DCA4-51172F1D5183}"/>
              </a:ext>
            </a:extLst>
          </p:cNvPr>
          <p:cNvSpPr txBox="1"/>
          <p:nvPr/>
        </p:nvSpPr>
        <p:spPr>
          <a:xfrm>
            <a:off x="3923223" y="1814609"/>
            <a:ext cx="7193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UTM Duepuntozero" panose="02040603050506020204" pitchFamily="18" charset="0"/>
              </a:rPr>
              <a:t>ĐÂU LÀ KHỐI LẬP PHƯƠNG?</a:t>
            </a:r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0A664986-8B59-EEBA-7BE1-35F4069CC191}"/>
              </a:ext>
            </a:extLst>
          </p:cNvPr>
          <p:cNvSpPr/>
          <p:nvPr/>
        </p:nvSpPr>
        <p:spPr>
          <a:xfrm>
            <a:off x="3522305" y="3792709"/>
            <a:ext cx="1660849" cy="1521132"/>
          </a:xfrm>
          <a:prstGeom prst="cube">
            <a:avLst/>
          </a:prstGeom>
          <a:solidFill>
            <a:srgbClr val="66FF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3FD489-71EC-721B-45E3-E256B478D46B}"/>
              </a:ext>
            </a:extLst>
          </p:cNvPr>
          <p:cNvSpPr/>
          <p:nvPr/>
        </p:nvSpPr>
        <p:spPr>
          <a:xfrm>
            <a:off x="8532546" y="3993226"/>
            <a:ext cx="2584579" cy="1120098"/>
          </a:xfrm>
          <a:prstGeom prst="rect">
            <a:avLst/>
          </a:prstGeom>
          <a:solidFill>
            <a:srgbClr val="66FF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FAB94E-F5CC-9CAA-8602-ABC9C5A8B649}"/>
              </a:ext>
            </a:extLst>
          </p:cNvPr>
          <p:cNvSpPr txBox="1"/>
          <p:nvPr/>
        </p:nvSpPr>
        <p:spPr>
          <a:xfrm>
            <a:off x="3946849" y="3128557"/>
            <a:ext cx="811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C072A0-3DCD-31C8-8005-1B838A287864}"/>
              </a:ext>
            </a:extLst>
          </p:cNvPr>
          <p:cNvSpPr txBox="1"/>
          <p:nvPr/>
        </p:nvSpPr>
        <p:spPr>
          <a:xfrm>
            <a:off x="6487888" y="3128314"/>
            <a:ext cx="811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3BD97B-971B-86FB-5E36-0ED124CCEB1A}"/>
              </a:ext>
            </a:extLst>
          </p:cNvPr>
          <p:cNvSpPr txBox="1"/>
          <p:nvPr/>
        </p:nvSpPr>
        <p:spPr>
          <a:xfrm>
            <a:off x="9418953" y="3128314"/>
            <a:ext cx="811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6BEC0AE-8677-608C-8494-311A5FE9E0B8}"/>
              </a:ext>
            </a:extLst>
          </p:cNvPr>
          <p:cNvSpPr/>
          <p:nvPr/>
        </p:nvSpPr>
        <p:spPr>
          <a:xfrm>
            <a:off x="3107092" y="2952858"/>
            <a:ext cx="2491273" cy="29857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388870E-DDC1-57A3-6186-FC138AEA86E0}"/>
              </a:ext>
            </a:extLst>
          </p:cNvPr>
          <p:cNvSpPr/>
          <p:nvPr/>
        </p:nvSpPr>
        <p:spPr>
          <a:xfrm>
            <a:off x="5897133" y="3792709"/>
            <a:ext cx="1894114" cy="1372094"/>
          </a:xfrm>
          <a:prstGeom prst="triangle">
            <a:avLst/>
          </a:prstGeom>
          <a:solidFill>
            <a:srgbClr val="66FF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B8E84339-EE8C-13EB-DDD9-8B44EC4A47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614687" y="3579946"/>
            <a:ext cx="2365859" cy="294616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438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EC5AB8-6A3E-D70D-A3F7-8DB59D807F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9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79B9E0C-346B-238C-DC74-01770DA84D8D}"/>
              </a:ext>
            </a:extLst>
          </p:cNvPr>
          <p:cNvGrpSpPr/>
          <p:nvPr/>
        </p:nvGrpSpPr>
        <p:grpSpPr>
          <a:xfrm>
            <a:off x="270386" y="331889"/>
            <a:ext cx="4734233" cy="923331"/>
            <a:chOff x="821094" y="513183"/>
            <a:chExt cx="4030824" cy="923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1BE0DC9-295B-BE16-CC73-093F8F60C40C}"/>
                </a:ext>
              </a:extLst>
            </p:cNvPr>
            <p:cNvSpPr txBox="1"/>
            <p:nvPr/>
          </p:nvSpPr>
          <p:spPr>
            <a:xfrm>
              <a:off x="821094" y="513184"/>
              <a:ext cx="40308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n w="2540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BỮA TỐI VUI VẺ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F1B8036-4017-AA5C-496B-B7EE31BCA2E1}"/>
                </a:ext>
              </a:extLst>
            </p:cNvPr>
            <p:cNvSpPr txBox="1"/>
            <p:nvPr/>
          </p:nvSpPr>
          <p:spPr>
            <a:xfrm>
              <a:off x="821094" y="513183"/>
              <a:ext cx="40308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BỮA TỐI VUI VẺ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E10ED7-F61C-CD16-BE3F-61C32EED7A0B}"/>
              </a:ext>
            </a:extLst>
          </p:cNvPr>
          <p:cNvSpPr/>
          <p:nvPr/>
        </p:nvSpPr>
        <p:spPr>
          <a:xfrm>
            <a:off x="504825" y="1590675"/>
            <a:ext cx="11182350" cy="4935435"/>
          </a:xfrm>
          <a:prstGeom prst="roundRect">
            <a:avLst>
              <a:gd name="adj" fmla="val 8561"/>
            </a:avLst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48336B-E602-26EF-DCA4-51172F1D5183}"/>
              </a:ext>
            </a:extLst>
          </p:cNvPr>
          <p:cNvSpPr txBox="1"/>
          <p:nvPr/>
        </p:nvSpPr>
        <p:spPr>
          <a:xfrm>
            <a:off x="4591291" y="1856268"/>
            <a:ext cx="5416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UTM Duepuntozero" panose="02040603050506020204" pitchFamily="18" charset="0"/>
              </a:rPr>
              <a:t>ĐÂU LÀ KHỐI TRỤ?</a:t>
            </a:r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0A664986-8B59-EEBA-7BE1-35F4069CC191}"/>
              </a:ext>
            </a:extLst>
          </p:cNvPr>
          <p:cNvSpPr/>
          <p:nvPr/>
        </p:nvSpPr>
        <p:spPr>
          <a:xfrm>
            <a:off x="3522305" y="3792709"/>
            <a:ext cx="1660849" cy="1521132"/>
          </a:xfrm>
          <a:prstGeom prst="cube">
            <a:avLst/>
          </a:prstGeom>
          <a:solidFill>
            <a:srgbClr val="66FF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FAB94E-F5CC-9CAA-8602-ABC9C5A8B649}"/>
              </a:ext>
            </a:extLst>
          </p:cNvPr>
          <p:cNvSpPr txBox="1"/>
          <p:nvPr/>
        </p:nvSpPr>
        <p:spPr>
          <a:xfrm>
            <a:off x="3946849" y="3128557"/>
            <a:ext cx="811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C072A0-3DCD-31C8-8005-1B838A287864}"/>
              </a:ext>
            </a:extLst>
          </p:cNvPr>
          <p:cNvSpPr txBox="1"/>
          <p:nvPr/>
        </p:nvSpPr>
        <p:spPr>
          <a:xfrm>
            <a:off x="6487888" y="3128314"/>
            <a:ext cx="811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3BD97B-971B-86FB-5E36-0ED124CCEB1A}"/>
              </a:ext>
            </a:extLst>
          </p:cNvPr>
          <p:cNvSpPr txBox="1"/>
          <p:nvPr/>
        </p:nvSpPr>
        <p:spPr>
          <a:xfrm>
            <a:off x="9418953" y="3128314"/>
            <a:ext cx="811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6BEC0AE-8677-608C-8494-311A5FE9E0B8}"/>
              </a:ext>
            </a:extLst>
          </p:cNvPr>
          <p:cNvSpPr/>
          <p:nvPr/>
        </p:nvSpPr>
        <p:spPr>
          <a:xfrm>
            <a:off x="8569771" y="2785042"/>
            <a:ext cx="2491273" cy="29857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388870E-DDC1-57A3-6186-FC138AEA86E0}"/>
              </a:ext>
            </a:extLst>
          </p:cNvPr>
          <p:cNvSpPr/>
          <p:nvPr/>
        </p:nvSpPr>
        <p:spPr>
          <a:xfrm>
            <a:off x="5897133" y="3792709"/>
            <a:ext cx="1894114" cy="1372094"/>
          </a:xfrm>
          <a:prstGeom prst="triangle">
            <a:avLst/>
          </a:prstGeom>
          <a:solidFill>
            <a:srgbClr val="66FF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ylinder 3">
            <a:extLst>
              <a:ext uri="{FF2B5EF4-FFF2-40B4-BE49-F238E27FC236}">
                <a16:creationId xmlns:a16="http://schemas.microsoft.com/office/drawing/2014/main" id="{823DE544-3516-9F49-EAE3-74B981677D1E}"/>
              </a:ext>
            </a:extLst>
          </p:cNvPr>
          <p:cNvSpPr/>
          <p:nvPr/>
        </p:nvSpPr>
        <p:spPr>
          <a:xfrm>
            <a:off x="9278993" y="3792709"/>
            <a:ext cx="1091682" cy="1519575"/>
          </a:xfrm>
          <a:prstGeom prst="can">
            <a:avLst/>
          </a:prstGeom>
          <a:solidFill>
            <a:srgbClr val="66FF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1C0E2AF1-4057-68FC-6425-77B5B8737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614687" y="3579946"/>
            <a:ext cx="2365859" cy="294616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79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B99EA7-B147-48D8-21F4-17C717DC44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04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D5A312E-EE25-81B7-0B84-6804FEDA1389}"/>
              </a:ext>
            </a:extLst>
          </p:cNvPr>
          <p:cNvGrpSpPr/>
          <p:nvPr/>
        </p:nvGrpSpPr>
        <p:grpSpPr>
          <a:xfrm>
            <a:off x="270386" y="331889"/>
            <a:ext cx="4734233" cy="923331"/>
            <a:chOff x="821094" y="513183"/>
            <a:chExt cx="4030824" cy="9233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E52064-AF83-A554-29B2-FD3B44D8A0F4}"/>
                </a:ext>
              </a:extLst>
            </p:cNvPr>
            <p:cNvSpPr txBox="1"/>
            <p:nvPr/>
          </p:nvSpPr>
          <p:spPr>
            <a:xfrm>
              <a:off x="821094" y="513184"/>
              <a:ext cx="40308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n w="2540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BỮA TỐI VUI VẺ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C7DBFDE-CFF6-208A-F104-A31E5F99BDB1}"/>
                </a:ext>
              </a:extLst>
            </p:cNvPr>
            <p:cNvSpPr txBox="1"/>
            <p:nvPr/>
          </p:nvSpPr>
          <p:spPr>
            <a:xfrm>
              <a:off x="821094" y="513183"/>
              <a:ext cx="40308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BỮA TỐI VUI VẺ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2A981BD-3931-8677-6FB8-1977E1F2F638}"/>
              </a:ext>
            </a:extLst>
          </p:cNvPr>
          <p:cNvGrpSpPr/>
          <p:nvPr/>
        </p:nvGrpSpPr>
        <p:grpSpPr>
          <a:xfrm>
            <a:off x="0" y="4023724"/>
            <a:ext cx="5570541" cy="2806655"/>
            <a:chOff x="-33976" y="-308083"/>
            <a:chExt cx="6684749" cy="3368035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4BD7CCA6-99A0-012F-DF55-A0F91A03B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86156" y="-161064"/>
              <a:ext cx="2964617" cy="3221016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FD13984B-B2C3-C55A-B779-779B06FD3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1911739" y="236429"/>
              <a:ext cx="2114211" cy="2743233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DBAF7B12-5812-D06F-73AE-2145190A4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-33976" y="-308083"/>
              <a:ext cx="2640159" cy="3287745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FFC0CAB5-C29B-7BBE-5FE3-49E6D3F0E083}"/>
              </a:ext>
            </a:extLst>
          </p:cNvPr>
          <p:cNvSpPr/>
          <p:nvPr/>
        </p:nvSpPr>
        <p:spPr>
          <a:xfrm>
            <a:off x="4695106" y="4312669"/>
            <a:ext cx="477786" cy="47269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7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7AF7B8-72B4-94D1-7A9F-FBFFBC6CE6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2000" contrast="3000"/>
                    </a14:imgEffect>
                  </a14:imgLayer>
                </a14:imgProps>
              </a:ext>
            </a:extLst>
          </a:blip>
          <a:srcRect t="4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D0A3C0C-BCA0-D894-5470-A8CCC3B4B8DF}"/>
              </a:ext>
            </a:extLst>
          </p:cNvPr>
          <p:cNvSpPr/>
          <p:nvPr/>
        </p:nvSpPr>
        <p:spPr>
          <a:xfrm>
            <a:off x="209390" y="373224"/>
            <a:ext cx="11773220" cy="6169447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46D838A8-BE15-6527-C99B-CD1D64D156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8344014" y="1743870"/>
            <a:ext cx="3638595" cy="471088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7E78812-E43D-2124-EAA1-6D41E9DAEE57}"/>
              </a:ext>
            </a:extLst>
          </p:cNvPr>
          <p:cNvSpPr txBox="1"/>
          <p:nvPr/>
        </p:nvSpPr>
        <p:spPr>
          <a:xfrm>
            <a:off x="3493744" y="638795"/>
            <a:ext cx="51990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DẶN DÒ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81FE7D-A214-8EC9-3E03-CB713557F092}"/>
              </a:ext>
            </a:extLst>
          </p:cNvPr>
          <p:cNvSpPr txBox="1"/>
          <p:nvPr/>
        </p:nvSpPr>
        <p:spPr>
          <a:xfrm>
            <a:off x="1863364" y="2036152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A8C01A3-1434-2EE3-C1C9-865C2A0E34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37208" flipH="1">
            <a:off x="671249" y="1953501"/>
            <a:ext cx="919996" cy="91999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3D792CF-05A8-7ECC-0892-A581F91E0FF9}"/>
              </a:ext>
            </a:extLst>
          </p:cNvPr>
          <p:cNvSpPr txBox="1"/>
          <p:nvPr/>
        </p:nvSpPr>
        <p:spPr>
          <a:xfrm>
            <a:off x="1863364" y="3017164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FFD3CAC-CB8C-91FE-B81E-B23C58C078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37208" flipH="1">
            <a:off x="671249" y="2934513"/>
            <a:ext cx="919996" cy="91999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0B5D8D7-3159-46C9-0541-A7219F824DD2}"/>
              </a:ext>
            </a:extLst>
          </p:cNvPr>
          <p:cNvSpPr txBox="1"/>
          <p:nvPr/>
        </p:nvSpPr>
        <p:spPr>
          <a:xfrm>
            <a:off x="1863364" y="3998176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3AB7808-B7BA-39C6-CBCB-DFC271946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37208" flipH="1">
            <a:off x="671249" y="3915525"/>
            <a:ext cx="919996" cy="91999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0DC7D05-8011-B9C8-5091-642D8FB12B1B}"/>
              </a:ext>
            </a:extLst>
          </p:cNvPr>
          <p:cNvSpPr txBox="1"/>
          <p:nvPr/>
        </p:nvSpPr>
        <p:spPr>
          <a:xfrm>
            <a:off x="1863364" y="4979188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105EA29-A32B-6A51-E5EF-07FF1CED25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37208" flipH="1">
            <a:off x="671249" y="4896537"/>
            <a:ext cx="919996" cy="91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8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uiExpand="1" build="p"/>
      <p:bldP spid="24" grpId="0" uiExpand="1" build="p"/>
      <p:bldP spid="28" grpId="0" uiExpand="1" build="p"/>
      <p:bldP spid="30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50F19A-EF4F-2607-0422-E6FB3EC0FE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000"/>
                    </a14:imgEffect>
                    <a14:imgEffect>
                      <a14:colorTemperature colorTemp="5923"/>
                    </a14:imgEffect>
                    <a14:imgEffect>
                      <a14:saturation sat="150000"/>
                    </a14:imgEffect>
                    <a14:imgEffect>
                      <a14:brightnessContrast bright="5000" contrast="5000"/>
                    </a14:imgEffect>
                  </a14:imgLayer>
                </a14:imgProps>
              </a:ext>
            </a:extLst>
          </a:blip>
          <a:srcRect t="610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45B3055-32AF-CEFA-EE01-A62457AF088F}"/>
              </a:ext>
            </a:extLst>
          </p:cNvPr>
          <p:cNvGrpSpPr/>
          <p:nvPr/>
        </p:nvGrpSpPr>
        <p:grpSpPr>
          <a:xfrm>
            <a:off x="18405" y="20956"/>
            <a:ext cx="5400698" cy="2598386"/>
            <a:chOff x="4133327" y="8204395"/>
            <a:chExt cx="7210038" cy="259838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8676D4E-D7C0-5FD1-329D-3D75232F72EB}"/>
                </a:ext>
              </a:extLst>
            </p:cNvPr>
            <p:cNvSpPr txBox="1"/>
            <p:nvPr/>
          </p:nvSpPr>
          <p:spPr>
            <a:xfrm>
              <a:off x="4149463" y="8204395"/>
              <a:ext cx="7193902" cy="2586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6600" b="1" dirty="0">
                  <a:ln w="3302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TẠM BIỆT VÀ HẸN GẶP LẠI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295A8BD-EB85-EC4E-6755-F4E7AB8501E7}"/>
                </a:ext>
              </a:extLst>
            </p:cNvPr>
            <p:cNvSpPr txBox="1"/>
            <p:nvPr/>
          </p:nvSpPr>
          <p:spPr>
            <a:xfrm>
              <a:off x="4133327" y="8216752"/>
              <a:ext cx="7193902" cy="2586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6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</a:t>
              </a:r>
              <a:r>
                <a:rPr lang="en-US" sz="6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Ạ</a:t>
              </a:r>
              <a:r>
                <a:rPr lang="en-US" sz="6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M</a:t>
              </a:r>
              <a:r>
                <a:rPr lang="en-US" sz="6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6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B</a:t>
              </a:r>
              <a:r>
                <a:rPr lang="en-US" sz="6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I</a:t>
              </a:r>
              <a:r>
                <a:rPr lang="en-US" sz="6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Ệ</a:t>
              </a:r>
              <a:r>
                <a:rPr lang="en-US" sz="6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 </a:t>
              </a:r>
              <a:r>
                <a:rPr lang="en-US" sz="6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V</a:t>
              </a:r>
              <a:r>
                <a:rPr lang="en-US" sz="6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À</a:t>
              </a:r>
              <a:r>
                <a:rPr lang="en-US" sz="6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6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H</a:t>
              </a:r>
              <a:r>
                <a:rPr lang="en-US" sz="6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Ẹ</a:t>
              </a:r>
              <a:r>
                <a:rPr lang="en-US" sz="6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 </a:t>
              </a:r>
              <a:r>
                <a:rPr lang="en-US" sz="6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G</a:t>
              </a:r>
              <a:r>
                <a:rPr lang="en-US" sz="6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Ặ</a:t>
              </a:r>
              <a:r>
                <a:rPr lang="en-US" sz="6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P</a:t>
              </a:r>
              <a:r>
                <a:rPr lang="en-US" sz="6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6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L</a:t>
              </a:r>
              <a:r>
                <a:rPr lang="en-US" sz="6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Ạ</a:t>
              </a:r>
              <a:r>
                <a:rPr lang="en-US" sz="6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I 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8C7E7C90-F491-A3E4-33EE-A2EEB8C20C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16418" y="2584407"/>
            <a:ext cx="2640159" cy="328774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5A28E2E-7990-4F83-2C5C-5959950B5C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60826" y="2895478"/>
            <a:ext cx="2114211" cy="274323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65B86D6-F957-83E2-F11B-BA4A828A82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13949" y="2764572"/>
            <a:ext cx="2964617" cy="322101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B32BA631-EE3B-0A68-2010-2B4D792BBB82}"/>
              </a:ext>
            </a:extLst>
          </p:cNvPr>
          <p:cNvSpPr/>
          <p:nvPr/>
        </p:nvSpPr>
        <p:spPr>
          <a:xfrm>
            <a:off x="9362900" y="3041218"/>
            <a:ext cx="477786" cy="47269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5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7AF7B8-72B4-94D1-7A9F-FBFFBC6CE6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2000" contrast="3000"/>
                    </a14:imgEffect>
                  </a14:imgLayer>
                </a14:imgProps>
              </a:ext>
            </a:extLst>
          </a:blip>
          <a:srcRect t="4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D0A3C0C-BCA0-D894-5470-A8CCC3B4B8DF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9B3B9F91-EEAF-2674-1726-C00AEE074435}"/>
              </a:ext>
            </a:extLst>
          </p:cNvPr>
          <p:cNvSpPr txBox="1">
            <a:spLocks/>
          </p:cNvSpPr>
          <p:nvPr/>
        </p:nvSpPr>
        <p:spPr>
          <a:xfrm>
            <a:off x="1466008" y="1758121"/>
            <a:ext cx="10296456" cy="1979407"/>
          </a:xfrm>
          <a:prstGeom prst="rect">
            <a:avLst/>
          </a:prstGeom>
        </p:spPr>
        <p:txBody>
          <a:bodyPr vert="horz" lIns="0" tIns="103866" rIns="0" bIns="103866" anchor="t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Ôn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tập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: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Gọi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tên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các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phẳng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và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khối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đã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học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Xếp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: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Dùng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các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trong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bộ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xếp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để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lắp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ghép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các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mới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(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không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hiện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màu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sắc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tương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ứng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).</a:t>
            </a:r>
          </a:p>
          <a:p>
            <a:pPr algn="just">
              <a:spcBef>
                <a:spcPts val="600"/>
              </a:spcBef>
            </a:pP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Giải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quyết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vấn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đề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đơn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giản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liên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quan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đến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các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đã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học</a:t>
            </a:r>
            <a:endParaRPr lang="en-US" altLang="zh-CN" sz="2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grpSp>
        <p:nvGrpSpPr>
          <p:cNvPr id="8" name="组合 32">
            <a:extLst>
              <a:ext uri="{FF2B5EF4-FFF2-40B4-BE49-F238E27FC236}">
                <a16:creationId xmlns:a16="http://schemas.microsoft.com/office/drawing/2014/main" id="{82469CC0-E844-4D8D-6FE2-3376D7CB5DFF}"/>
              </a:ext>
            </a:extLst>
          </p:cNvPr>
          <p:cNvGrpSpPr/>
          <p:nvPr/>
        </p:nvGrpSpPr>
        <p:grpSpPr>
          <a:xfrm>
            <a:off x="498928" y="999511"/>
            <a:ext cx="815521" cy="743279"/>
            <a:chOff x="5316826" y="3157935"/>
            <a:chExt cx="1226525" cy="1189938"/>
          </a:xfrm>
        </p:grpSpPr>
        <p:grpSp>
          <p:nvGrpSpPr>
            <p:cNvPr id="9" name="组合 41">
              <a:extLst>
                <a:ext uri="{FF2B5EF4-FFF2-40B4-BE49-F238E27FC236}">
                  <a16:creationId xmlns:a16="http://schemas.microsoft.com/office/drawing/2014/main" id="{B553B832-E4BE-CE48-5864-1754A967C2C4}"/>
                </a:ext>
              </a:extLst>
            </p:cNvPr>
            <p:cNvGrpSpPr/>
            <p:nvPr/>
          </p:nvGrpSpPr>
          <p:grpSpPr>
            <a:xfrm>
              <a:off x="5316826" y="3157935"/>
              <a:ext cx="1226525" cy="1189938"/>
              <a:chOff x="6204695" y="719534"/>
              <a:chExt cx="1663898" cy="1614264"/>
            </a:xfrm>
          </p:grpSpPr>
          <p:sp>
            <p:nvSpPr>
              <p:cNvPr id="11" name="椭圆 42">
                <a:extLst>
                  <a:ext uri="{FF2B5EF4-FFF2-40B4-BE49-F238E27FC236}">
                    <a16:creationId xmlns:a16="http://schemas.microsoft.com/office/drawing/2014/main" id="{D94191E7-BD5E-8C1A-0C1D-B77C73547546}"/>
                  </a:ext>
                </a:extLst>
              </p:cNvPr>
              <p:cNvSpPr/>
              <p:nvPr/>
            </p:nvSpPr>
            <p:spPr>
              <a:xfrm>
                <a:off x="6206985" y="728767"/>
                <a:ext cx="1593898" cy="1593898"/>
              </a:xfrm>
              <a:prstGeom prst="ellipse">
                <a:avLst/>
              </a:prstGeom>
              <a:solidFill>
                <a:srgbClr val="9FB70D"/>
              </a:solidFill>
              <a:ln>
                <a:noFill/>
              </a:ln>
              <a:effectLst>
                <a:outerShdw blurRad="254000" dist="635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grpSp>
            <p:nvGrpSpPr>
              <p:cNvPr id="12" name="组合 44">
                <a:extLst>
                  <a:ext uri="{FF2B5EF4-FFF2-40B4-BE49-F238E27FC236}">
                    <a16:creationId xmlns:a16="http://schemas.microsoft.com/office/drawing/2014/main" id="{B4560385-9BE3-4468-A7E3-9359FBF0F762}"/>
                  </a:ext>
                </a:extLst>
              </p:cNvPr>
              <p:cNvGrpSpPr/>
              <p:nvPr/>
            </p:nvGrpSpPr>
            <p:grpSpPr>
              <a:xfrm>
                <a:off x="6204695" y="719534"/>
                <a:ext cx="1663898" cy="1614264"/>
                <a:chOff x="9437178" y="1545703"/>
                <a:chExt cx="1663898" cy="1614264"/>
              </a:xfrm>
            </p:grpSpPr>
            <p:sp>
              <p:nvSpPr>
                <p:cNvPr id="13" name="椭圆 46">
                  <a:extLst>
                    <a:ext uri="{FF2B5EF4-FFF2-40B4-BE49-F238E27FC236}">
                      <a16:creationId xmlns:a16="http://schemas.microsoft.com/office/drawing/2014/main" id="{3C0C3652-3684-0427-B26E-FA4122022A4A}"/>
                    </a:ext>
                  </a:extLst>
                </p:cNvPr>
                <p:cNvSpPr/>
                <p:nvPr/>
              </p:nvSpPr>
              <p:spPr>
                <a:xfrm>
                  <a:off x="9437178" y="1566069"/>
                  <a:ext cx="1593898" cy="1593898"/>
                </a:xfrm>
                <a:prstGeom prst="ellipse">
                  <a:avLst/>
                </a:prstGeom>
                <a:solidFill>
                  <a:srgbClr val="22F1F6"/>
                </a:solidFill>
                <a:ln>
                  <a:noFill/>
                </a:ln>
                <a:effectLst>
                  <a:innerShdw blurRad="571500" dist="241300" dir="5400000">
                    <a:srgbClr val="20B6BE">
                      <a:alpha val="8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椭圆 47">
                  <a:extLst>
                    <a:ext uri="{FF2B5EF4-FFF2-40B4-BE49-F238E27FC236}">
                      <a16:creationId xmlns:a16="http://schemas.microsoft.com/office/drawing/2014/main" id="{6AEFAF3E-79FD-51B7-B47A-0AF51183CF37}"/>
                    </a:ext>
                  </a:extLst>
                </p:cNvPr>
                <p:cNvSpPr/>
                <p:nvPr/>
              </p:nvSpPr>
              <p:spPr>
                <a:xfrm>
                  <a:off x="9448737" y="1545703"/>
                  <a:ext cx="1593899" cy="1593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3"/>
                    </a:gs>
                    <a:gs pos="40000">
                      <a:srgbClr val="D6F133"/>
                    </a:gs>
                    <a:gs pos="100000">
                      <a:srgbClr val="92D050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31750">
                  <a:solidFill>
                    <a:srgbClr val="D6F13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弧形 48">
                  <a:extLst>
                    <a:ext uri="{FF2B5EF4-FFF2-40B4-BE49-F238E27FC236}">
                      <a16:creationId xmlns:a16="http://schemas.microsoft.com/office/drawing/2014/main" id="{3A80AFB9-0096-264A-EF63-0FF94A0AC9AD}"/>
                    </a:ext>
                  </a:extLst>
                </p:cNvPr>
                <p:cNvSpPr/>
                <p:nvPr/>
              </p:nvSpPr>
              <p:spPr>
                <a:xfrm rot="17150761">
                  <a:off x="9679309" y="1718019"/>
                  <a:ext cx="1382558" cy="1460976"/>
                </a:xfrm>
                <a:prstGeom prst="arc">
                  <a:avLst>
                    <a:gd name="adj1" fmla="val 15428624"/>
                    <a:gd name="adj2" fmla="val 1799152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弧形 49">
                  <a:extLst>
                    <a:ext uri="{FF2B5EF4-FFF2-40B4-BE49-F238E27FC236}">
                      <a16:creationId xmlns:a16="http://schemas.microsoft.com/office/drawing/2014/main" id="{4EC0DC42-B6C7-9A1D-3200-72D87C1653FD}"/>
                    </a:ext>
                  </a:extLst>
                </p:cNvPr>
                <p:cNvSpPr/>
                <p:nvPr/>
              </p:nvSpPr>
              <p:spPr>
                <a:xfrm rot="17283909">
                  <a:off x="9975639" y="1679110"/>
                  <a:ext cx="594171" cy="806977"/>
                </a:xfrm>
                <a:prstGeom prst="arc">
                  <a:avLst>
                    <a:gd name="adj1" fmla="val 18582933"/>
                    <a:gd name="adj2" fmla="val 1906774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0" name="文本框 57">
              <a:extLst>
                <a:ext uri="{FF2B5EF4-FFF2-40B4-BE49-F238E27FC236}">
                  <a16:creationId xmlns:a16="http://schemas.microsoft.com/office/drawing/2014/main" id="{FCDD3E10-5664-E02F-7CCE-CC62C8857293}"/>
                </a:ext>
              </a:extLst>
            </p:cNvPr>
            <p:cNvSpPr txBox="1"/>
            <p:nvPr/>
          </p:nvSpPr>
          <p:spPr>
            <a:xfrm>
              <a:off x="5506855" y="3318949"/>
              <a:ext cx="875460" cy="783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UTM Cookies" panose="02040603050506020204" pitchFamily="18" charset="0"/>
                  <a:cs typeface="Calibri" panose="020F0502020204030204" pitchFamily="34" charset="0"/>
                  <a:sym typeface="+mn-lt"/>
                </a:rPr>
                <a:t>01</a:t>
              </a:r>
              <a:endParaRPr lang="zh-CN" altLang="en-US" sz="2800" b="1" dirty="0">
                <a:solidFill>
                  <a:schemeClr val="bg1"/>
                </a:solidFill>
                <a:latin typeface="UTM Cookies" panose="02040603050506020204" pitchFamily="18" charset="0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17" name="组合 33">
            <a:extLst>
              <a:ext uri="{FF2B5EF4-FFF2-40B4-BE49-F238E27FC236}">
                <a16:creationId xmlns:a16="http://schemas.microsoft.com/office/drawing/2014/main" id="{1C651D27-D3FC-0EA5-BF8D-EF2323706CA1}"/>
              </a:ext>
            </a:extLst>
          </p:cNvPr>
          <p:cNvGrpSpPr/>
          <p:nvPr/>
        </p:nvGrpSpPr>
        <p:grpSpPr>
          <a:xfrm>
            <a:off x="525080" y="3773193"/>
            <a:ext cx="783638" cy="746354"/>
            <a:chOff x="5327203" y="4853016"/>
            <a:chExt cx="1228119" cy="1194957"/>
          </a:xfrm>
        </p:grpSpPr>
        <p:grpSp>
          <p:nvGrpSpPr>
            <p:cNvPr id="18" name="组合 16">
              <a:extLst>
                <a:ext uri="{FF2B5EF4-FFF2-40B4-BE49-F238E27FC236}">
                  <a16:creationId xmlns:a16="http://schemas.microsoft.com/office/drawing/2014/main" id="{6D0AE091-9CBF-314B-F4A9-E42A69C0202F}"/>
                </a:ext>
              </a:extLst>
            </p:cNvPr>
            <p:cNvGrpSpPr/>
            <p:nvPr/>
          </p:nvGrpSpPr>
          <p:grpSpPr>
            <a:xfrm>
              <a:off x="5327203" y="4853016"/>
              <a:ext cx="1228119" cy="1194957"/>
              <a:chOff x="9272337" y="-1404832"/>
              <a:chExt cx="1666055" cy="1621072"/>
            </a:xfrm>
          </p:grpSpPr>
          <p:sp>
            <p:nvSpPr>
              <p:cNvPr id="20" name="椭圆 17">
                <a:extLst>
                  <a:ext uri="{FF2B5EF4-FFF2-40B4-BE49-F238E27FC236}">
                    <a16:creationId xmlns:a16="http://schemas.microsoft.com/office/drawing/2014/main" id="{B6DACE59-167B-F336-A08F-AB6CD4661316}"/>
                  </a:ext>
                </a:extLst>
              </p:cNvPr>
              <p:cNvSpPr/>
              <p:nvPr/>
            </p:nvSpPr>
            <p:spPr>
              <a:xfrm>
                <a:off x="9272337" y="-1377658"/>
                <a:ext cx="1593898" cy="1593898"/>
              </a:xfrm>
              <a:prstGeom prst="ellipse">
                <a:avLst/>
              </a:prstGeom>
              <a:solidFill>
                <a:srgbClr val="20B6BE"/>
              </a:solidFill>
              <a:ln>
                <a:noFill/>
              </a:ln>
              <a:effectLst>
                <a:outerShdw blurRad="254000" dist="635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grpSp>
            <p:nvGrpSpPr>
              <p:cNvPr id="21" name="组合 18">
                <a:extLst>
                  <a:ext uri="{FF2B5EF4-FFF2-40B4-BE49-F238E27FC236}">
                    <a16:creationId xmlns:a16="http://schemas.microsoft.com/office/drawing/2014/main" id="{DD059792-5301-5365-35DA-64CD5CF25935}"/>
                  </a:ext>
                </a:extLst>
              </p:cNvPr>
              <p:cNvGrpSpPr/>
              <p:nvPr/>
            </p:nvGrpSpPr>
            <p:grpSpPr>
              <a:xfrm>
                <a:off x="9272337" y="-1404832"/>
                <a:ext cx="1666055" cy="1597009"/>
                <a:chOff x="9437178" y="1562958"/>
                <a:chExt cx="1666055" cy="1597009"/>
              </a:xfrm>
            </p:grpSpPr>
            <p:sp>
              <p:nvSpPr>
                <p:cNvPr id="23" name="椭圆 20">
                  <a:extLst>
                    <a:ext uri="{FF2B5EF4-FFF2-40B4-BE49-F238E27FC236}">
                      <a16:creationId xmlns:a16="http://schemas.microsoft.com/office/drawing/2014/main" id="{36CDB077-E9F5-1835-62C4-E409A541B508}"/>
                    </a:ext>
                  </a:extLst>
                </p:cNvPr>
                <p:cNvSpPr/>
                <p:nvPr/>
              </p:nvSpPr>
              <p:spPr>
                <a:xfrm>
                  <a:off x="9437178" y="1566069"/>
                  <a:ext cx="1593898" cy="1593898"/>
                </a:xfrm>
                <a:prstGeom prst="ellipse">
                  <a:avLst/>
                </a:prstGeom>
                <a:solidFill>
                  <a:srgbClr val="22F1F6"/>
                </a:solidFill>
                <a:ln>
                  <a:noFill/>
                </a:ln>
                <a:effectLst>
                  <a:innerShdw blurRad="571500" dist="241300" dir="5400000">
                    <a:srgbClr val="20B6BE">
                      <a:alpha val="8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椭圆 21">
                  <a:extLst>
                    <a:ext uri="{FF2B5EF4-FFF2-40B4-BE49-F238E27FC236}">
                      <a16:creationId xmlns:a16="http://schemas.microsoft.com/office/drawing/2014/main" id="{1EDAB6D6-5496-7233-1E5A-C7C375871DAC}"/>
                    </a:ext>
                  </a:extLst>
                </p:cNvPr>
                <p:cNvSpPr/>
                <p:nvPr/>
              </p:nvSpPr>
              <p:spPr>
                <a:xfrm>
                  <a:off x="9440289" y="1562958"/>
                  <a:ext cx="1593898" cy="1593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22F1F6"/>
                    </a:gs>
                    <a:gs pos="40000">
                      <a:srgbClr val="22F1F6"/>
                    </a:gs>
                    <a:gs pos="100000">
                      <a:srgbClr val="20B6BE">
                        <a:alpha val="0"/>
                      </a:srgb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31750">
                  <a:solidFill>
                    <a:srgbClr val="22F1F6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弧形 22">
                  <a:extLst>
                    <a:ext uri="{FF2B5EF4-FFF2-40B4-BE49-F238E27FC236}">
                      <a16:creationId xmlns:a16="http://schemas.microsoft.com/office/drawing/2014/main" id="{D73A3E11-690C-8E8E-F57F-D0B4FDB5E91F}"/>
                    </a:ext>
                  </a:extLst>
                </p:cNvPr>
                <p:cNvSpPr/>
                <p:nvPr/>
              </p:nvSpPr>
              <p:spPr>
                <a:xfrm rot="17150761">
                  <a:off x="9644486" y="1814857"/>
                  <a:ext cx="1137492" cy="1148484"/>
                </a:xfrm>
                <a:prstGeom prst="arc">
                  <a:avLst>
                    <a:gd name="adj1" fmla="val 14257598"/>
                    <a:gd name="adj2" fmla="val 1799152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弧形 23">
                  <a:extLst>
                    <a:ext uri="{FF2B5EF4-FFF2-40B4-BE49-F238E27FC236}">
                      <a16:creationId xmlns:a16="http://schemas.microsoft.com/office/drawing/2014/main" id="{C1AF58AC-6CFD-F3F1-082A-21E7FFBE4CFC}"/>
                    </a:ext>
                  </a:extLst>
                </p:cNvPr>
                <p:cNvSpPr/>
                <p:nvPr/>
              </p:nvSpPr>
              <p:spPr>
                <a:xfrm rot="15858068">
                  <a:off x="10035514" y="1409465"/>
                  <a:ext cx="816309" cy="1319128"/>
                </a:xfrm>
                <a:prstGeom prst="arc">
                  <a:avLst>
                    <a:gd name="adj1" fmla="val 18582933"/>
                    <a:gd name="adj2" fmla="val 1906774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2" name="TextBox 1">
                <a:extLst>
                  <a:ext uri="{FF2B5EF4-FFF2-40B4-BE49-F238E27FC236}">
                    <a16:creationId xmlns:a16="http://schemas.microsoft.com/office/drawing/2014/main" id="{05EDAD2E-5644-340E-B729-7BC7F295F5A9}"/>
                  </a:ext>
                </a:extLst>
              </p:cNvPr>
              <p:cNvSpPr txBox="1"/>
              <p:nvPr/>
            </p:nvSpPr>
            <p:spPr>
              <a:xfrm>
                <a:off x="9541024" y="-1197527"/>
                <a:ext cx="1286735" cy="81245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endParaRPr lang="en-US" altLang="zh-CN" sz="2000" b="1" dirty="0">
                  <a:solidFill>
                    <a:srgbClr val="FFFF00"/>
                  </a:solidFill>
                  <a:effectLst>
                    <a:outerShdw blurRad="177800" dist="50800" dir="16620000" sx="93000" sy="93000" rotWithShape="0">
                      <a:srgbClr val="20B6BE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58">
              <a:extLst>
                <a:ext uri="{FF2B5EF4-FFF2-40B4-BE49-F238E27FC236}">
                  <a16:creationId xmlns:a16="http://schemas.microsoft.com/office/drawing/2014/main" id="{55F7F46C-72C4-F8FD-7208-9E72F9B8C0CD}"/>
                </a:ext>
              </a:extLst>
            </p:cNvPr>
            <p:cNvSpPr txBox="1"/>
            <p:nvPr/>
          </p:nvSpPr>
          <p:spPr>
            <a:xfrm>
              <a:off x="5493491" y="5022795"/>
              <a:ext cx="912263" cy="783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UTM Cookies" panose="02040603050506020204" pitchFamily="18" charset="0"/>
                  <a:cs typeface="+mn-ea"/>
                  <a:sym typeface="+mn-lt"/>
                </a:rPr>
                <a:t>02</a:t>
              </a:r>
              <a:endParaRPr lang="zh-CN" altLang="en-US" sz="4000" b="1" dirty="0">
                <a:solidFill>
                  <a:schemeClr val="bg1"/>
                </a:solidFill>
                <a:latin typeface="UTM Cookies" panose="02040603050506020204" pitchFamily="18" charset="0"/>
                <a:cs typeface="+mn-ea"/>
                <a:sym typeface="+mn-lt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090849B-0D44-AC64-23D8-1E6CC7109F92}"/>
              </a:ext>
            </a:extLst>
          </p:cNvPr>
          <p:cNvSpPr txBox="1"/>
          <p:nvPr/>
        </p:nvSpPr>
        <p:spPr>
          <a:xfrm>
            <a:off x="1376260" y="1114174"/>
            <a:ext cx="3499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UTM Duepuntozero" panose="02040603050506020204" pitchFamily="18" charset="0"/>
              </a:rPr>
              <a:t>Kiến</a:t>
            </a:r>
            <a:r>
              <a:rPr lang="en-US" sz="3200" b="1" dirty="0">
                <a:latin typeface="UTM Duepuntozero" panose="02040603050506020204" pitchFamily="18" charset="0"/>
              </a:rPr>
              <a:t> </a:t>
            </a:r>
            <a:r>
              <a:rPr lang="en-US" sz="3200" b="1" dirty="0" err="1">
                <a:latin typeface="UTM Duepuntozero" panose="02040603050506020204" pitchFamily="18" charset="0"/>
              </a:rPr>
              <a:t>thức</a:t>
            </a:r>
            <a:r>
              <a:rPr lang="en-US" sz="3200" b="1" dirty="0">
                <a:latin typeface="UTM Duepuntozero" panose="02040603050506020204" pitchFamily="18" charset="0"/>
              </a:rPr>
              <a:t>, </a:t>
            </a:r>
            <a:r>
              <a:rPr lang="en-US" sz="3200" b="1" dirty="0" err="1">
                <a:latin typeface="UTM Duepuntozero" panose="02040603050506020204" pitchFamily="18" charset="0"/>
              </a:rPr>
              <a:t>kĩ</a:t>
            </a:r>
            <a:r>
              <a:rPr lang="en-US" sz="3200" b="1" dirty="0">
                <a:latin typeface="UTM Duepuntozero" panose="02040603050506020204" pitchFamily="18" charset="0"/>
              </a:rPr>
              <a:t> </a:t>
            </a:r>
            <a:r>
              <a:rPr lang="en-US" sz="3200" b="1" dirty="0" err="1">
                <a:latin typeface="UTM Duepuntozero" panose="02040603050506020204" pitchFamily="18" charset="0"/>
              </a:rPr>
              <a:t>năng</a:t>
            </a:r>
            <a:r>
              <a:rPr lang="en-US" sz="3200" b="1" dirty="0">
                <a:latin typeface="UTM Duepuntozero" panose="02040603050506020204" pitchFamily="18" charset="0"/>
              </a:rPr>
              <a:t>:</a:t>
            </a:r>
          </a:p>
        </p:txBody>
      </p:sp>
      <p:grpSp>
        <p:nvGrpSpPr>
          <p:cNvPr id="28" name="组合 12">
            <a:extLst>
              <a:ext uri="{FF2B5EF4-FFF2-40B4-BE49-F238E27FC236}">
                <a16:creationId xmlns:a16="http://schemas.microsoft.com/office/drawing/2014/main" id="{7B70DDD6-E56C-C714-C905-C935DD9FEF80}"/>
              </a:ext>
            </a:extLst>
          </p:cNvPr>
          <p:cNvGrpSpPr/>
          <p:nvPr/>
        </p:nvGrpSpPr>
        <p:grpSpPr>
          <a:xfrm rot="20461740">
            <a:off x="877727" y="1806547"/>
            <a:ext cx="394185" cy="523220"/>
            <a:chOff x="1267237" y="4063724"/>
            <a:chExt cx="1172591" cy="1633785"/>
          </a:xfrm>
        </p:grpSpPr>
        <p:sp>
          <p:nvSpPr>
            <p:cNvPr id="29" name="五角星 2">
              <a:extLst>
                <a:ext uri="{FF2B5EF4-FFF2-40B4-BE49-F238E27FC236}">
                  <a16:creationId xmlns:a16="http://schemas.microsoft.com/office/drawing/2014/main" id="{04FE9743-8482-A230-FCE1-56030F69D93A}"/>
                </a:ext>
              </a:extLst>
            </p:cNvPr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DDF03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30" name="文本框 14">
              <a:extLst>
                <a:ext uri="{FF2B5EF4-FFF2-40B4-BE49-F238E27FC236}">
                  <a16:creationId xmlns:a16="http://schemas.microsoft.com/office/drawing/2014/main" id="{5AEC5010-44C0-1C80-7253-9DEBDF344242}"/>
                </a:ext>
              </a:extLst>
            </p:cNvPr>
            <p:cNvSpPr txBox="1"/>
            <p:nvPr/>
          </p:nvSpPr>
          <p:spPr>
            <a:xfrm>
              <a:off x="1334948" y="4063724"/>
              <a:ext cx="549523" cy="16337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2800" dirty="0">
                <a:ln w="25400">
                  <a:solidFill>
                    <a:srgbClr val="20B6BE"/>
                  </a:solidFill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1769CD3-CA59-F820-6BAF-6A3409BEB2AE}"/>
              </a:ext>
            </a:extLst>
          </p:cNvPr>
          <p:cNvSpPr txBox="1"/>
          <p:nvPr/>
        </p:nvSpPr>
        <p:spPr>
          <a:xfrm>
            <a:off x="1378305" y="3916387"/>
            <a:ext cx="3499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UTM Duepuntozero" panose="02040603050506020204" pitchFamily="18" charset="0"/>
              </a:rPr>
              <a:t>Năng</a:t>
            </a:r>
            <a:r>
              <a:rPr lang="en-US" sz="3200" b="1" dirty="0">
                <a:latin typeface="UTM Duepuntozero" panose="02040603050506020204" pitchFamily="18" charset="0"/>
              </a:rPr>
              <a:t> </a:t>
            </a:r>
            <a:r>
              <a:rPr lang="en-US" sz="3200" b="1" dirty="0" err="1">
                <a:latin typeface="UTM Duepuntozero" panose="02040603050506020204" pitchFamily="18" charset="0"/>
              </a:rPr>
              <a:t>lực</a:t>
            </a:r>
            <a:r>
              <a:rPr lang="en-US" sz="3200" b="1" dirty="0">
                <a:latin typeface="UTM Duepuntozero" panose="02040603050506020204" pitchFamily="18" charset="0"/>
              </a:rPr>
              <a:t> </a:t>
            </a:r>
            <a:r>
              <a:rPr lang="en-US" sz="3200" b="1" dirty="0" err="1">
                <a:latin typeface="UTM Duepuntozero" panose="02040603050506020204" pitchFamily="18" charset="0"/>
              </a:rPr>
              <a:t>chú</a:t>
            </a:r>
            <a:r>
              <a:rPr lang="en-US" sz="3200" b="1" dirty="0">
                <a:latin typeface="UTM Duepuntozero" panose="02040603050506020204" pitchFamily="18" charset="0"/>
              </a:rPr>
              <a:t> </a:t>
            </a:r>
            <a:r>
              <a:rPr lang="en-US" sz="3200" b="1" dirty="0" err="1">
                <a:latin typeface="UTM Duepuntozero" panose="02040603050506020204" pitchFamily="18" charset="0"/>
              </a:rPr>
              <a:t>trọng</a:t>
            </a:r>
            <a:r>
              <a:rPr lang="en-US" sz="3200" b="1" dirty="0">
                <a:latin typeface="UTM Duepuntozero" panose="02040603050506020204" pitchFamily="18" charset="0"/>
              </a:rPr>
              <a:t>: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573BF0C2-F8F3-E412-4A69-284189B12EF6}"/>
              </a:ext>
            </a:extLst>
          </p:cNvPr>
          <p:cNvSpPr txBox="1">
            <a:spLocks/>
          </p:cNvSpPr>
          <p:nvPr/>
        </p:nvSpPr>
        <p:spPr>
          <a:xfrm>
            <a:off x="1382691" y="4431273"/>
            <a:ext cx="10301817" cy="622410"/>
          </a:xfrm>
          <a:prstGeom prst="rect">
            <a:avLst/>
          </a:prstGeom>
        </p:spPr>
        <p:txBody>
          <a:bodyPr vert="horz" lIns="0" tIns="103866" rIns="0" bIns="103866" anchor="t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Tư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duy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và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luận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toán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học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mô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hóa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toán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học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;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giao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tiếp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toán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học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;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sử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dụng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công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cụ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phương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tiện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học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toán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.</a:t>
            </a:r>
          </a:p>
        </p:txBody>
      </p:sp>
      <p:grpSp>
        <p:nvGrpSpPr>
          <p:cNvPr id="33" name="组合 12">
            <a:extLst>
              <a:ext uri="{FF2B5EF4-FFF2-40B4-BE49-F238E27FC236}">
                <a16:creationId xmlns:a16="http://schemas.microsoft.com/office/drawing/2014/main" id="{84FB8547-1674-AF09-454D-2B1C1A6D66B1}"/>
              </a:ext>
            </a:extLst>
          </p:cNvPr>
          <p:cNvGrpSpPr/>
          <p:nvPr/>
        </p:nvGrpSpPr>
        <p:grpSpPr>
          <a:xfrm rot="20461740">
            <a:off x="907734" y="3222299"/>
            <a:ext cx="394185" cy="523220"/>
            <a:chOff x="1267237" y="4063724"/>
            <a:chExt cx="1172591" cy="1633785"/>
          </a:xfrm>
        </p:grpSpPr>
        <p:sp>
          <p:nvSpPr>
            <p:cNvPr id="34" name="五角星 2">
              <a:extLst>
                <a:ext uri="{FF2B5EF4-FFF2-40B4-BE49-F238E27FC236}">
                  <a16:creationId xmlns:a16="http://schemas.microsoft.com/office/drawing/2014/main" id="{3ED66B70-1F97-BA80-716D-2EA109551690}"/>
                </a:ext>
              </a:extLst>
            </p:cNvPr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DDF03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35" name="文本框 14">
              <a:extLst>
                <a:ext uri="{FF2B5EF4-FFF2-40B4-BE49-F238E27FC236}">
                  <a16:creationId xmlns:a16="http://schemas.microsoft.com/office/drawing/2014/main" id="{7F85B98B-CA66-B9D8-6D9E-CC30A285308F}"/>
                </a:ext>
              </a:extLst>
            </p:cNvPr>
            <p:cNvSpPr txBox="1"/>
            <p:nvPr/>
          </p:nvSpPr>
          <p:spPr>
            <a:xfrm>
              <a:off x="1334948" y="4063724"/>
              <a:ext cx="549523" cy="16337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2800" dirty="0">
                <a:ln w="25400">
                  <a:solidFill>
                    <a:srgbClr val="20B6BE"/>
                  </a:solidFill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1">
            <a:extLst>
              <a:ext uri="{FF2B5EF4-FFF2-40B4-BE49-F238E27FC236}">
                <a16:creationId xmlns:a16="http://schemas.microsoft.com/office/drawing/2014/main" id="{34FC383A-ED3E-0AB4-DBB4-D9F2B7DAAF80}"/>
              </a:ext>
            </a:extLst>
          </p:cNvPr>
          <p:cNvGrpSpPr/>
          <p:nvPr/>
        </p:nvGrpSpPr>
        <p:grpSpPr>
          <a:xfrm>
            <a:off x="503822" y="5392049"/>
            <a:ext cx="825009" cy="752668"/>
            <a:chOff x="5309115" y="1546522"/>
            <a:chExt cx="1253786" cy="1183131"/>
          </a:xfrm>
        </p:grpSpPr>
        <p:grpSp>
          <p:nvGrpSpPr>
            <p:cNvPr id="37" name="组合 24">
              <a:extLst>
                <a:ext uri="{FF2B5EF4-FFF2-40B4-BE49-F238E27FC236}">
                  <a16:creationId xmlns:a16="http://schemas.microsoft.com/office/drawing/2014/main" id="{21F3EA69-B14B-CE55-4164-358E63C605C7}"/>
                </a:ext>
              </a:extLst>
            </p:cNvPr>
            <p:cNvGrpSpPr/>
            <p:nvPr/>
          </p:nvGrpSpPr>
          <p:grpSpPr>
            <a:xfrm>
              <a:off x="5309115" y="1546522"/>
              <a:ext cx="1253786" cy="1183131"/>
              <a:chOff x="11934016" y="4450536"/>
              <a:chExt cx="1700883" cy="1605030"/>
            </a:xfrm>
          </p:grpSpPr>
          <p:sp>
            <p:nvSpPr>
              <p:cNvPr id="39" name="椭圆 25">
                <a:extLst>
                  <a:ext uri="{FF2B5EF4-FFF2-40B4-BE49-F238E27FC236}">
                    <a16:creationId xmlns:a16="http://schemas.microsoft.com/office/drawing/2014/main" id="{E9471560-6A79-A61E-22A7-FE58B1864871}"/>
                  </a:ext>
                </a:extLst>
              </p:cNvPr>
              <p:cNvSpPr/>
              <p:nvPr/>
            </p:nvSpPr>
            <p:spPr>
              <a:xfrm>
                <a:off x="11934016" y="4450536"/>
                <a:ext cx="1593898" cy="1593898"/>
              </a:xfrm>
              <a:prstGeom prst="ellipse">
                <a:avLst/>
              </a:prstGeom>
              <a:solidFill>
                <a:srgbClr val="FF97B8"/>
              </a:solidFill>
              <a:ln>
                <a:noFill/>
              </a:ln>
              <a:effectLst>
                <a:outerShdw blurRad="254000" dist="635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grpSp>
            <p:nvGrpSpPr>
              <p:cNvPr id="40" name="组合 26">
                <a:extLst>
                  <a:ext uri="{FF2B5EF4-FFF2-40B4-BE49-F238E27FC236}">
                    <a16:creationId xmlns:a16="http://schemas.microsoft.com/office/drawing/2014/main" id="{09A7A1AB-BB0E-EC64-C581-3B224875C522}"/>
                  </a:ext>
                </a:extLst>
              </p:cNvPr>
              <p:cNvGrpSpPr/>
              <p:nvPr/>
            </p:nvGrpSpPr>
            <p:grpSpPr>
              <a:xfrm>
                <a:off x="11938926" y="4458557"/>
                <a:ext cx="1695973" cy="1597009"/>
                <a:chOff x="9437178" y="1562958"/>
                <a:chExt cx="1695973" cy="1597009"/>
              </a:xfrm>
            </p:grpSpPr>
            <p:sp>
              <p:nvSpPr>
                <p:cNvPr id="42" name="椭圆 28">
                  <a:extLst>
                    <a:ext uri="{FF2B5EF4-FFF2-40B4-BE49-F238E27FC236}">
                      <a16:creationId xmlns:a16="http://schemas.microsoft.com/office/drawing/2014/main" id="{F5108D3A-3F61-2882-C75D-576829C31257}"/>
                    </a:ext>
                  </a:extLst>
                </p:cNvPr>
                <p:cNvSpPr/>
                <p:nvPr/>
              </p:nvSpPr>
              <p:spPr>
                <a:xfrm>
                  <a:off x="9437178" y="1566069"/>
                  <a:ext cx="1593898" cy="1593898"/>
                </a:xfrm>
                <a:prstGeom prst="ellipse">
                  <a:avLst/>
                </a:prstGeom>
                <a:solidFill>
                  <a:srgbClr val="22F1F6"/>
                </a:solidFill>
                <a:ln>
                  <a:noFill/>
                </a:ln>
                <a:effectLst>
                  <a:innerShdw blurRad="571500" dist="241300" dir="5400000">
                    <a:srgbClr val="20B6BE">
                      <a:alpha val="8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椭圆 29">
                  <a:extLst>
                    <a:ext uri="{FF2B5EF4-FFF2-40B4-BE49-F238E27FC236}">
                      <a16:creationId xmlns:a16="http://schemas.microsoft.com/office/drawing/2014/main" id="{7D1E47A5-E099-EE78-545F-BAD966498C26}"/>
                    </a:ext>
                  </a:extLst>
                </p:cNvPr>
                <p:cNvSpPr/>
                <p:nvPr/>
              </p:nvSpPr>
              <p:spPr>
                <a:xfrm>
                  <a:off x="9440289" y="1562958"/>
                  <a:ext cx="1593898" cy="1593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40000">
                      <a:srgbClr val="FFA3C4"/>
                    </a:gs>
                    <a:gs pos="100000">
                      <a:srgbClr val="FF7593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31750">
                  <a:solidFill>
                    <a:srgbClr val="FFD1E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弧形 30">
                  <a:extLst>
                    <a:ext uri="{FF2B5EF4-FFF2-40B4-BE49-F238E27FC236}">
                      <a16:creationId xmlns:a16="http://schemas.microsoft.com/office/drawing/2014/main" id="{DBEB0C06-6D86-DDF9-06F2-21D93A16F7C5}"/>
                    </a:ext>
                  </a:extLst>
                </p:cNvPr>
                <p:cNvSpPr/>
                <p:nvPr/>
              </p:nvSpPr>
              <p:spPr>
                <a:xfrm rot="17150761">
                  <a:off x="9688087" y="1731896"/>
                  <a:ext cx="1255580" cy="1382556"/>
                </a:xfrm>
                <a:prstGeom prst="arc">
                  <a:avLst>
                    <a:gd name="adj1" fmla="val 14257598"/>
                    <a:gd name="adj2" fmla="val 1799152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弧形 31">
                  <a:extLst>
                    <a:ext uri="{FF2B5EF4-FFF2-40B4-BE49-F238E27FC236}">
                      <a16:creationId xmlns:a16="http://schemas.microsoft.com/office/drawing/2014/main" id="{85FA19AC-66AE-46E6-DE6C-D8BF6DD65FDA}"/>
                    </a:ext>
                  </a:extLst>
                </p:cNvPr>
                <p:cNvSpPr/>
                <p:nvPr/>
              </p:nvSpPr>
              <p:spPr>
                <a:xfrm rot="17283909">
                  <a:off x="9803800" y="1663584"/>
                  <a:ext cx="1276146" cy="1382556"/>
                </a:xfrm>
                <a:prstGeom prst="arc">
                  <a:avLst>
                    <a:gd name="adj1" fmla="val 18582933"/>
                    <a:gd name="adj2" fmla="val 19067742"/>
                  </a:avLst>
                </a:prstGeom>
                <a:ln w="127000" cap="rnd">
                  <a:solidFill>
                    <a:schemeClr val="bg1"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1" name="TextBox 10">
                <a:extLst>
                  <a:ext uri="{FF2B5EF4-FFF2-40B4-BE49-F238E27FC236}">
                    <a16:creationId xmlns:a16="http://schemas.microsoft.com/office/drawing/2014/main" id="{5A7FF448-32DC-D999-82CC-4228420DC0D0}"/>
                  </a:ext>
                </a:extLst>
              </p:cNvPr>
              <p:cNvSpPr txBox="1"/>
              <p:nvPr/>
            </p:nvSpPr>
            <p:spPr>
              <a:xfrm>
                <a:off x="12609345" y="4688519"/>
                <a:ext cx="355339" cy="797663"/>
              </a:xfrm>
              <a:prstGeom prst="rect">
                <a:avLst/>
              </a:prstGeom>
              <a:noFill/>
              <a:effectLst>
                <a:glow rad="139700">
                  <a:schemeClr val="bg1">
                    <a:alpha val="40000"/>
                  </a:schemeClr>
                </a:glow>
                <a:outerShdw blurRad="152400" dist="152400" sx="102000" sy="102000" algn="ctr" rotWithShape="0">
                  <a:prstClr val="black">
                    <a:alpha val="53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sz="2000" b="1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38" name="文本框 56">
              <a:extLst>
                <a:ext uri="{FF2B5EF4-FFF2-40B4-BE49-F238E27FC236}">
                  <a16:creationId xmlns:a16="http://schemas.microsoft.com/office/drawing/2014/main" id="{CE7C9C4B-6940-817B-E730-C3D2D4EB7983}"/>
                </a:ext>
              </a:extLst>
            </p:cNvPr>
            <p:cNvSpPr txBox="1"/>
            <p:nvPr/>
          </p:nvSpPr>
          <p:spPr>
            <a:xfrm>
              <a:off x="5534671" y="1761188"/>
              <a:ext cx="793708" cy="6784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UTM Cookies" panose="02040603050506020204" pitchFamily="18" charset="0"/>
                  <a:cs typeface="+mn-ea"/>
                  <a:sym typeface="+mn-lt"/>
                </a:rPr>
                <a:t>03</a:t>
              </a:r>
              <a:endParaRPr lang="zh-CN" altLang="en-US" sz="2400" b="1" dirty="0">
                <a:solidFill>
                  <a:schemeClr val="bg1"/>
                </a:solidFill>
                <a:latin typeface="UTM Cookies" panose="02040603050506020204" pitchFamily="18" charset="0"/>
                <a:cs typeface="+mn-ea"/>
                <a:sym typeface="+mn-lt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7EFD77CE-5B1F-BB7E-A12F-83CE97C67E87}"/>
              </a:ext>
            </a:extLst>
          </p:cNvPr>
          <p:cNvSpPr txBox="1"/>
          <p:nvPr/>
        </p:nvSpPr>
        <p:spPr>
          <a:xfrm>
            <a:off x="1382691" y="5343299"/>
            <a:ext cx="8234376" cy="12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err="1">
                <a:latin typeface="UTM Duepuntozero" panose="02040603050506020204" pitchFamily="18" charset="0"/>
              </a:rPr>
              <a:t>Tích</a:t>
            </a:r>
            <a:r>
              <a:rPr lang="en-US" sz="3200" b="1" dirty="0">
                <a:latin typeface="UTM Duepuntozero" panose="02040603050506020204" pitchFamily="18" charset="0"/>
              </a:rPr>
              <a:t> </a:t>
            </a:r>
            <a:r>
              <a:rPr lang="en-US" sz="3200" b="1" dirty="0" err="1">
                <a:latin typeface="UTM Duepuntozero" panose="02040603050506020204" pitchFamily="18" charset="0"/>
              </a:rPr>
              <a:t>hợp</a:t>
            </a:r>
            <a:r>
              <a:rPr lang="en-US" sz="3200" b="1" dirty="0">
                <a:latin typeface="UTM Duepuntozero" panose="02040603050506020204" pitchFamily="18" charset="0"/>
              </a:rPr>
              <a:t>: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cuộc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Xã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hội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200" b="1" dirty="0" err="1">
                <a:latin typeface="UTM Duepuntozero" panose="02040603050506020204" pitchFamily="18" charset="0"/>
              </a:rPr>
              <a:t>Phẩm</a:t>
            </a:r>
            <a:r>
              <a:rPr lang="en-US" sz="3200" b="1" dirty="0">
                <a:latin typeface="UTM Duepuntozero" panose="02040603050506020204" pitchFamily="18" charset="0"/>
              </a:rPr>
              <a:t> </a:t>
            </a:r>
            <a:r>
              <a:rPr lang="en-US" sz="3200" b="1" dirty="0" err="1">
                <a:latin typeface="UTM Duepuntozero" panose="02040603050506020204" pitchFamily="18" charset="0"/>
              </a:rPr>
              <a:t>chất</a:t>
            </a:r>
            <a:r>
              <a:rPr lang="en-US" sz="3200" b="1" dirty="0">
                <a:latin typeface="UTM Duepuntozero" panose="02040603050506020204" pitchFamily="18" charset="0"/>
              </a:rPr>
              <a:t>: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chăm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trách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nhiệm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1" name="组合 12">
            <a:extLst>
              <a:ext uri="{FF2B5EF4-FFF2-40B4-BE49-F238E27FC236}">
                <a16:creationId xmlns:a16="http://schemas.microsoft.com/office/drawing/2014/main" id="{F4613450-ED4C-DBC9-0512-8CD1A49EEDCB}"/>
              </a:ext>
            </a:extLst>
          </p:cNvPr>
          <p:cNvGrpSpPr/>
          <p:nvPr/>
        </p:nvGrpSpPr>
        <p:grpSpPr>
          <a:xfrm rot="20461740">
            <a:off x="888756" y="2362915"/>
            <a:ext cx="394185" cy="523220"/>
            <a:chOff x="1267237" y="4063724"/>
            <a:chExt cx="1172591" cy="1633785"/>
          </a:xfrm>
        </p:grpSpPr>
        <p:sp>
          <p:nvSpPr>
            <p:cNvPr id="62" name="五角星 2">
              <a:extLst>
                <a:ext uri="{FF2B5EF4-FFF2-40B4-BE49-F238E27FC236}">
                  <a16:creationId xmlns:a16="http://schemas.microsoft.com/office/drawing/2014/main" id="{77B91F49-B8B5-8BAC-1AC1-C2406D3916AF}"/>
                </a:ext>
              </a:extLst>
            </p:cNvPr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DDF03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63" name="文本框 14">
              <a:extLst>
                <a:ext uri="{FF2B5EF4-FFF2-40B4-BE49-F238E27FC236}">
                  <a16:creationId xmlns:a16="http://schemas.microsoft.com/office/drawing/2014/main" id="{7653CF5F-C5F3-0A0F-7100-D56137649A79}"/>
                </a:ext>
              </a:extLst>
            </p:cNvPr>
            <p:cNvSpPr txBox="1"/>
            <p:nvPr/>
          </p:nvSpPr>
          <p:spPr>
            <a:xfrm>
              <a:off x="1334948" y="4063724"/>
              <a:ext cx="549523" cy="16337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2800" dirty="0">
                <a:ln w="25400">
                  <a:solidFill>
                    <a:srgbClr val="20B6BE"/>
                  </a:solidFill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4" name="组合 12">
            <a:extLst>
              <a:ext uri="{FF2B5EF4-FFF2-40B4-BE49-F238E27FC236}">
                <a16:creationId xmlns:a16="http://schemas.microsoft.com/office/drawing/2014/main" id="{1DD2525F-A2C8-BA01-2E36-50D8F8F40748}"/>
              </a:ext>
            </a:extLst>
          </p:cNvPr>
          <p:cNvGrpSpPr/>
          <p:nvPr/>
        </p:nvGrpSpPr>
        <p:grpSpPr>
          <a:xfrm rot="20461740">
            <a:off x="905730" y="4511985"/>
            <a:ext cx="394185" cy="523220"/>
            <a:chOff x="1267237" y="4063724"/>
            <a:chExt cx="1172591" cy="1633785"/>
          </a:xfrm>
        </p:grpSpPr>
        <p:sp>
          <p:nvSpPr>
            <p:cNvPr id="65" name="五角星 2">
              <a:extLst>
                <a:ext uri="{FF2B5EF4-FFF2-40B4-BE49-F238E27FC236}">
                  <a16:creationId xmlns:a16="http://schemas.microsoft.com/office/drawing/2014/main" id="{D2F8B0EA-ABE7-31A4-BDA3-73860175CD60}"/>
                </a:ext>
              </a:extLst>
            </p:cNvPr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DDF03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66" name="文本框 14">
              <a:extLst>
                <a:ext uri="{FF2B5EF4-FFF2-40B4-BE49-F238E27FC236}">
                  <a16:creationId xmlns:a16="http://schemas.microsoft.com/office/drawing/2014/main" id="{61CBF6E5-E197-3F37-164C-81C15975C55E}"/>
                </a:ext>
              </a:extLst>
            </p:cNvPr>
            <p:cNvSpPr txBox="1"/>
            <p:nvPr/>
          </p:nvSpPr>
          <p:spPr>
            <a:xfrm>
              <a:off x="1334948" y="4063724"/>
              <a:ext cx="549523" cy="16337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2800" dirty="0">
                <a:ln w="25400">
                  <a:solidFill>
                    <a:srgbClr val="20B6BE"/>
                  </a:solidFill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268D5F81-DD4F-C7E5-FF48-D4CE5480C90B}"/>
              </a:ext>
            </a:extLst>
          </p:cNvPr>
          <p:cNvSpPr txBox="1"/>
          <p:nvPr/>
        </p:nvSpPr>
        <p:spPr>
          <a:xfrm>
            <a:off x="4286793" y="235543"/>
            <a:ext cx="3618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MỤC TIÊU</a:t>
            </a:r>
          </a:p>
        </p:txBody>
      </p:sp>
    </p:spTree>
    <p:extLst>
      <p:ext uri="{BB962C8B-B14F-4D97-AF65-F5344CB8AC3E}">
        <p14:creationId xmlns:p14="http://schemas.microsoft.com/office/powerpoint/2010/main" val="101188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/>
      <p:bldP spid="31" grpId="0"/>
      <p:bldP spid="32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7AF7B8-72B4-94D1-7A9F-FBFFBC6CE6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2000" contrast="3000"/>
                    </a14:imgEffect>
                  </a14:imgLayer>
                </a14:imgProps>
              </a:ext>
            </a:extLst>
          </a:blip>
          <a:srcRect t="4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7" name="Picture 46" descr="A picture containing indoor, window&#10;&#10;Description automatically generated">
            <a:extLst>
              <a:ext uri="{FF2B5EF4-FFF2-40B4-BE49-F238E27FC236}">
                <a16:creationId xmlns:a16="http://schemas.microsoft.com/office/drawing/2014/main" id="{5D7BF904-9ECB-275A-8AD7-F432BF73E6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906" y="1290233"/>
            <a:ext cx="7821153" cy="4749806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CBAF2A5C-3B20-1D41-2B9D-B122A597B984}"/>
              </a:ext>
            </a:extLst>
          </p:cNvPr>
          <p:cNvGrpSpPr/>
          <p:nvPr/>
        </p:nvGrpSpPr>
        <p:grpSpPr>
          <a:xfrm>
            <a:off x="4959310" y="2205034"/>
            <a:ext cx="5020714" cy="1118571"/>
            <a:chOff x="4149463" y="8204395"/>
            <a:chExt cx="7211341" cy="1118571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A5D2C55-2617-52AC-EE17-54D57E94F7BA}"/>
                </a:ext>
              </a:extLst>
            </p:cNvPr>
            <p:cNvSpPr txBox="1"/>
            <p:nvPr/>
          </p:nvSpPr>
          <p:spPr>
            <a:xfrm>
              <a:off x="4149463" y="8204395"/>
              <a:ext cx="719390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ln w="2540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KHỞI ĐỘNG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334DDC0-5889-364F-E276-FA625F5D4081}"/>
                </a:ext>
              </a:extLst>
            </p:cNvPr>
            <p:cNvSpPr txBox="1"/>
            <p:nvPr/>
          </p:nvSpPr>
          <p:spPr>
            <a:xfrm>
              <a:off x="4166900" y="8214970"/>
              <a:ext cx="719390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K</a:t>
              </a:r>
              <a:r>
                <a:rPr lang="en-US" sz="6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H</a:t>
              </a:r>
              <a:r>
                <a:rPr lang="en-US" sz="6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Ở</a:t>
              </a:r>
              <a:r>
                <a:rPr lang="en-US" sz="6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7C8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I </a:t>
              </a:r>
              <a:r>
                <a:rPr lang="en-US" sz="6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CC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Đ</a:t>
              </a:r>
              <a:r>
                <a:rPr lang="en-US" sz="6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7C8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Ộ</a:t>
              </a:r>
              <a:r>
                <a:rPr lang="en-US" sz="6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</a:t>
              </a:r>
              <a:r>
                <a:rPr lang="en-US" sz="6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FF33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872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7AF7B8-72B4-94D1-7A9F-FBFFBC6CE6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2000" contrast="3000"/>
                    </a14:imgEffect>
                  </a14:imgLayer>
                </a14:imgProps>
              </a:ext>
            </a:extLst>
          </a:blip>
          <a:srcRect t="4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D0A3C0C-BCA0-D894-5470-A8CCC3B4B8DF}"/>
              </a:ext>
            </a:extLst>
          </p:cNvPr>
          <p:cNvSpPr/>
          <p:nvPr/>
        </p:nvSpPr>
        <p:spPr>
          <a:xfrm>
            <a:off x="209390" y="203360"/>
            <a:ext cx="11773220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组合 6">
            <a:extLst>
              <a:ext uri="{FF2B5EF4-FFF2-40B4-BE49-F238E27FC236}">
                <a16:creationId xmlns:a16="http://schemas.microsoft.com/office/drawing/2014/main" id="{B3C78F14-1701-C495-DBA4-9773F7A226E4}"/>
              </a:ext>
            </a:extLst>
          </p:cNvPr>
          <p:cNvGrpSpPr/>
          <p:nvPr/>
        </p:nvGrpSpPr>
        <p:grpSpPr>
          <a:xfrm>
            <a:off x="1155035" y="324793"/>
            <a:ext cx="3922078" cy="3922078"/>
            <a:chOff x="3051715" y="1629522"/>
            <a:chExt cx="7107908" cy="7107908"/>
          </a:xfrm>
        </p:grpSpPr>
        <p:sp>
          <p:nvSpPr>
            <p:cNvPr id="52" name="弧形 7">
              <a:extLst>
                <a:ext uri="{FF2B5EF4-FFF2-40B4-BE49-F238E27FC236}">
                  <a16:creationId xmlns:a16="http://schemas.microsoft.com/office/drawing/2014/main" id="{550EDAE2-EEE8-F62D-B315-343CC51ABFE5}"/>
                </a:ext>
              </a:extLst>
            </p:cNvPr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21423404"/>
              </a:avLst>
            </a:prstGeom>
            <a:ln w="381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弧形 8">
              <a:extLst>
                <a:ext uri="{FF2B5EF4-FFF2-40B4-BE49-F238E27FC236}">
                  <a16:creationId xmlns:a16="http://schemas.microsoft.com/office/drawing/2014/main" id="{506458D9-783F-7D55-7D48-7193C6A5CFB6}"/>
                </a:ext>
              </a:extLst>
            </p:cNvPr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21575808"/>
              </a:avLst>
            </a:prstGeom>
            <a:ln w="381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弧形 9">
              <a:extLst>
                <a:ext uri="{FF2B5EF4-FFF2-40B4-BE49-F238E27FC236}">
                  <a16:creationId xmlns:a16="http://schemas.microsoft.com/office/drawing/2014/main" id="{ECE94A93-C1B5-D500-5C0B-65B77E7DABE2}"/>
                </a:ext>
              </a:extLst>
            </p:cNvPr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68847"/>
              </a:avLst>
            </a:prstGeom>
            <a:ln w="38100">
              <a:solidFill>
                <a:srgbClr val="FFD3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弧形 10">
              <a:extLst>
                <a:ext uri="{FF2B5EF4-FFF2-40B4-BE49-F238E27FC236}">
                  <a16:creationId xmlns:a16="http://schemas.microsoft.com/office/drawing/2014/main" id="{333C26C0-EFAF-1C72-FFBD-C5152D1E3E60}"/>
                </a:ext>
              </a:extLst>
            </p:cNvPr>
            <p:cNvSpPr/>
            <p:nvPr/>
          </p:nvSpPr>
          <p:spPr>
            <a:xfrm>
              <a:off x="3169038" y="1766082"/>
              <a:ext cx="6819022" cy="6819022"/>
            </a:xfrm>
            <a:prstGeom prst="arc">
              <a:avLst>
                <a:gd name="adj1" fmla="val 10783137"/>
                <a:gd name="adj2" fmla="val 77825"/>
              </a:avLst>
            </a:prstGeom>
            <a:ln w="38100">
              <a:solidFill>
                <a:srgbClr val="FDA15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弧形 11">
              <a:extLst>
                <a:ext uri="{FF2B5EF4-FFF2-40B4-BE49-F238E27FC236}">
                  <a16:creationId xmlns:a16="http://schemas.microsoft.com/office/drawing/2014/main" id="{1EC8D323-F25C-D1ED-9487-13E873D66D91}"/>
                </a:ext>
              </a:extLst>
            </p:cNvPr>
            <p:cNvSpPr/>
            <p:nvPr/>
          </p:nvSpPr>
          <p:spPr>
            <a:xfrm>
              <a:off x="3051715" y="1629522"/>
              <a:ext cx="7107908" cy="7107908"/>
            </a:xfrm>
            <a:prstGeom prst="arc">
              <a:avLst>
                <a:gd name="adj1" fmla="val 10783137"/>
                <a:gd name="adj2" fmla="val 191996"/>
              </a:avLst>
            </a:prstGeom>
            <a:ln w="38100">
              <a:solidFill>
                <a:srgbClr val="FF9FA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7" name="任意多边形 82">
            <a:extLst>
              <a:ext uri="{FF2B5EF4-FFF2-40B4-BE49-F238E27FC236}">
                <a16:creationId xmlns:a16="http://schemas.microsoft.com/office/drawing/2014/main" id="{D350A67F-8DD5-9944-4E7F-4B28CE9224A0}"/>
              </a:ext>
            </a:extLst>
          </p:cNvPr>
          <p:cNvSpPr/>
          <p:nvPr/>
        </p:nvSpPr>
        <p:spPr>
          <a:xfrm rot="5400000">
            <a:off x="1480911" y="40832"/>
            <a:ext cx="1388203" cy="3931244"/>
          </a:xfrm>
          <a:custGeom>
            <a:avLst/>
            <a:gdLst>
              <a:gd name="connsiteX0" fmla="*/ 0 w 1975995"/>
              <a:gd name="connsiteY0" fmla="*/ 1141593 h 4720095"/>
              <a:gd name="connsiteX1" fmla="*/ 0 w 1975995"/>
              <a:gd name="connsiteY1" fmla="*/ 987997 h 4720095"/>
              <a:gd name="connsiteX2" fmla="*/ 987997 w 1975995"/>
              <a:gd name="connsiteY2" fmla="*/ 0 h 4720095"/>
              <a:gd name="connsiteX3" fmla="*/ 1975994 w 1975995"/>
              <a:gd name="connsiteY3" fmla="*/ 987997 h 4720095"/>
              <a:gd name="connsiteX4" fmla="*/ 1975994 w 1975995"/>
              <a:gd name="connsiteY4" fmla="*/ 1095950 h 4720095"/>
              <a:gd name="connsiteX5" fmla="*/ 1975995 w 1975995"/>
              <a:gd name="connsiteY5" fmla="*/ 1095950 h 4720095"/>
              <a:gd name="connsiteX6" fmla="*/ 1975995 w 1975995"/>
              <a:gd name="connsiteY6" fmla="*/ 4720095 h 4720095"/>
              <a:gd name="connsiteX7" fmla="*/ 2815 w 1975995"/>
              <a:gd name="connsiteY7" fmla="*/ 4720095 h 4720095"/>
              <a:gd name="connsiteX8" fmla="*/ 2815 w 1975995"/>
              <a:gd name="connsiteY8" fmla="*/ 1197340 h 472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5995" h="4720095">
                <a:moveTo>
                  <a:pt x="0" y="1141593"/>
                </a:moveTo>
                <a:lnTo>
                  <a:pt x="0" y="987997"/>
                </a:lnTo>
                <a:cubicBezTo>
                  <a:pt x="0" y="442341"/>
                  <a:pt x="442341" y="0"/>
                  <a:pt x="987997" y="0"/>
                </a:cubicBezTo>
                <a:cubicBezTo>
                  <a:pt x="1533653" y="0"/>
                  <a:pt x="1975994" y="442341"/>
                  <a:pt x="1975994" y="987997"/>
                </a:cubicBezTo>
                <a:lnTo>
                  <a:pt x="1975994" y="1095950"/>
                </a:lnTo>
                <a:lnTo>
                  <a:pt x="1975995" y="1095950"/>
                </a:lnTo>
                <a:lnTo>
                  <a:pt x="1975995" y="4720095"/>
                </a:lnTo>
                <a:lnTo>
                  <a:pt x="2815" y="4720095"/>
                </a:lnTo>
                <a:lnTo>
                  <a:pt x="2815" y="1197340"/>
                </a:lnTo>
                <a:close/>
              </a:path>
            </a:pathLst>
          </a:custGeom>
          <a:solidFill>
            <a:srgbClr val="0F6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8" name="组合 3">
            <a:extLst>
              <a:ext uri="{FF2B5EF4-FFF2-40B4-BE49-F238E27FC236}">
                <a16:creationId xmlns:a16="http://schemas.microsoft.com/office/drawing/2014/main" id="{0CDB488C-4D8C-D224-9A6F-BAD30459AD1E}"/>
              </a:ext>
            </a:extLst>
          </p:cNvPr>
          <p:cNvGrpSpPr/>
          <p:nvPr/>
        </p:nvGrpSpPr>
        <p:grpSpPr>
          <a:xfrm flipH="1">
            <a:off x="3127890" y="1661118"/>
            <a:ext cx="1965645" cy="1232847"/>
            <a:chOff x="594425" y="1153191"/>
            <a:chExt cx="2605975" cy="1634460"/>
          </a:xfrm>
        </p:grpSpPr>
        <p:sp>
          <p:nvSpPr>
            <p:cNvPr id="59" name="任意多边形 9">
              <a:extLst>
                <a:ext uri="{FF2B5EF4-FFF2-40B4-BE49-F238E27FC236}">
                  <a16:creationId xmlns:a16="http://schemas.microsoft.com/office/drawing/2014/main" id="{2B5D6ACE-C0F0-ABAC-ED0D-A3ABE07925F9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任意多边形 10">
              <a:extLst>
                <a:ext uri="{FF2B5EF4-FFF2-40B4-BE49-F238E27FC236}">
                  <a16:creationId xmlns:a16="http://schemas.microsoft.com/office/drawing/2014/main" id="{21730068-0DAC-26C6-A2EC-1F673E738FB7}"/>
                </a:ext>
              </a:extLst>
            </p:cNvPr>
            <p:cNvSpPr/>
            <p:nvPr/>
          </p:nvSpPr>
          <p:spPr>
            <a:xfrm>
              <a:off x="594425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68" name="组合 12">
            <a:extLst>
              <a:ext uri="{FF2B5EF4-FFF2-40B4-BE49-F238E27FC236}">
                <a16:creationId xmlns:a16="http://schemas.microsoft.com/office/drawing/2014/main" id="{FD8D9B6B-B1B7-ACED-5159-180A9FE5DB2E}"/>
              </a:ext>
            </a:extLst>
          </p:cNvPr>
          <p:cNvGrpSpPr/>
          <p:nvPr/>
        </p:nvGrpSpPr>
        <p:grpSpPr>
          <a:xfrm>
            <a:off x="3283792" y="1567731"/>
            <a:ext cx="619808" cy="623440"/>
            <a:chOff x="1267237" y="4149067"/>
            <a:chExt cx="1172591" cy="1179462"/>
          </a:xfrm>
        </p:grpSpPr>
        <p:sp>
          <p:nvSpPr>
            <p:cNvPr id="69" name="五角星 2">
              <a:extLst>
                <a:ext uri="{FF2B5EF4-FFF2-40B4-BE49-F238E27FC236}">
                  <a16:creationId xmlns:a16="http://schemas.microsoft.com/office/drawing/2014/main" id="{5101AF65-00E1-6450-CE0F-EBBD076C54E4}"/>
                </a:ext>
              </a:extLst>
            </p:cNvPr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DDF03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文本框 14">
              <a:extLst>
                <a:ext uri="{FF2B5EF4-FFF2-40B4-BE49-F238E27FC236}">
                  <a16:creationId xmlns:a16="http://schemas.microsoft.com/office/drawing/2014/main" id="{40EFC2A1-A3A2-F1BA-A5B1-D2A10C659DDD}"/>
                </a:ext>
              </a:extLst>
            </p:cNvPr>
            <p:cNvSpPr txBox="1"/>
            <p:nvPr/>
          </p:nvSpPr>
          <p:spPr>
            <a:xfrm>
              <a:off x="1496257" y="4521472"/>
              <a:ext cx="226907" cy="7182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ln w="25400">
                  <a:solidFill>
                    <a:srgbClr val="20B6BE"/>
                  </a:solidFill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1" name="Text Placeholder 7">
            <a:extLst>
              <a:ext uri="{FF2B5EF4-FFF2-40B4-BE49-F238E27FC236}">
                <a16:creationId xmlns:a16="http://schemas.microsoft.com/office/drawing/2014/main" id="{6BBD8D87-E98B-D575-BA81-D737840E1D81}"/>
              </a:ext>
            </a:extLst>
          </p:cNvPr>
          <p:cNvSpPr txBox="1">
            <a:spLocks/>
          </p:cNvSpPr>
          <p:nvPr/>
        </p:nvSpPr>
        <p:spPr>
          <a:xfrm>
            <a:off x="1685458" y="3103819"/>
            <a:ext cx="10002357" cy="1482134"/>
          </a:xfrm>
          <a:prstGeom prst="rect">
            <a:avLst/>
          </a:prstGeom>
        </p:spPr>
        <p:txBody>
          <a:bodyPr vert="horz" lIns="0" tIns="103866" rIns="0" bIns="103866" anchor="t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GV </a:t>
            </a:r>
            <a:r>
              <a:rPr lang="en-US" altLang="zh-CN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nói</a:t>
            </a:r>
            <a:r>
              <a:rPr lang="en-US" altLang="zh-CN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tên</a:t>
            </a:r>
            <a:r>
              <a:rPr lang="en-US" altLang="zh-CN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bốn</a:t>
            </a:r>
            <a:r>
              <a:rPr lang="en-US" altLang="zh-CN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khối</a:t>
            </a:r>
            <a:r>
              <a:rPr lang="en-US" altLang="zh-CN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đã</a:t>
            </a:r>
            <a:r>
              <a:rPr lang="en-US" altLang="zh-CN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học</a:t>
            </a:r>
            <a:r>
              <a:rPr lang="en-US" altLang="zh-CN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chẳng</a:t>
            </a:r>
            <a:r>
              <a:rPr lang="en-US" altLang="zh-CN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hạn</a:t>
            </a:r>
            <a:r>
              <a:rPr lang="en-US" altLang="zh-CN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: “</a:t>
            </a:r>
            <a:r>
              <a:rPr lang="en-US" altLang="zh-CN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khối</a:t>
            </a:r>
            <a:r>
              <a:rPr lang="en-US" altLang="zh-CN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trụ</a:t>
            </a:r>
            <a:r>
              <a:rPr lang="en-US" altLang="zh-CN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khối</a:t>
            </a:r>
            <a:r>
              <a:rPr lang="en-US" altLang="zh-CN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phương</a:t>
            </a:r>
            <a:r>
              <a:rPr lang="en-US" altLang="zh-CN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khối</a:t>
            </a:r>
            <a:r>
              <a:rPr lang="en-US" altLang="zh-CN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cầu</a:t>
            </a:r>
            <a:r>
              <a:rPr lang="en-US" altLang="zh-CN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khối</a:t>
            </a:r>
            <a:r>
              <a:rPr lang="en-US" altLang="zh-CN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hộp</a:t>
            </a:r>
            <a:r>
              <a:rPr lang="en-US" altLang="zh-CN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chữ</a:t>
            </a:r>
            <a:r>
              <a:rPr lang="en-US" altLang="zh-CN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nhật</a:t>
            </a:r>
            <a:r>
              <a:rPr lang="en-US" altLang="zh-CN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”</a:t>
            </a:r>
            <a:endParaRPr lang="zh-CN" altLang="en-US" sz="3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72" name="Text Placeholder 7">
            <a:extLst>
              <a:ext uri="{FF2B5EF4-FFF2-40B4-BE49-F238E27FC236}">
                <a16:creationId xmlns:a16="http://schemas.microsoft.com/office/drawing/2014/main" id="{975231B8-EBD4-CEB6-AE33-8D7D892580C3}"/>
              </a:ext>
            </a:extLst>
          </p:cNvPr>
          <p:cNvSpPr txBox="1">
            <a:spLocks/>
          </p:cNvSpPr>
          <p:nvPr/>
        </p:nvSpPr>
        <p:spPr>
          <a:xfrm>
            <a:off x="1694904" y="4511586"/>
            <a:ext cx="10002357" cy="1663509"/>
          </a:xfrm>
          <a:prstGeom prst="rect">
            <a:avLst/>
          </a:prstGeom>
        </p:spPr>
        <p:txBody>
          <a:bodyPr vert="horz" lIns="0" tIns="103866" rIns="0" bIns="103866" anchor="t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HS (</a:t>
            </a:r>
            <a:r>
              <a:rPr lang="en-US" altLang="zh-CN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cả</a:t>
            </a:r>
            <a:r>
              <a:rPr lang="en-US" altLang="zh-CN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lớp</a:t>
            </a:r>
            <a:r>
              <a:rPr lang="en-US" altLang="zh-CN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) </a:t>
            </a:r>
            <a:r>
              <a:rPr lang="en-US" altLang="zh-CN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lần</a:t>
            </a:r>
            <a:r>
              <a:rPr lang="en-US" altLang="zh-CN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lượt</a:t>
            </a:r>
            <a:r>
              <a:rPr lang="en-US" altLang="zh-CN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điểm</a:t>
            </a:r>
            <a:r>
              <a:rPr lang="en-US" altLang="zh-CN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danh</a:t>
            </a:r>
            <a:r>
              <a:rPr lang="en-US" altLang="zh-CN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theo</a:t>
            </a:r>
            <a:r>
              <a:rPr lang="en-US" altLang="zh-CN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thứ</a:t>
            </a:r>
            <a:r>
              <a:rPr lang="en-US" altLang="zh-CN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tự</a:t>
            </a:r>
            <a:r>
              <a:rPr lang="en-US" altLang="zh-CN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tên</a:t>
            </a:r>
            <a:r>
              <a:rPr lang="en-US" altLang="zh-CN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các</a:t>
            </a:r>
            <a:r>
              <a:rPr lang="en-US" altLang="zh-CN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khối</a:t>
            </a:r>
            <a:r>
              <a:rPr lang="en-US" altLang="zh-CN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hộp</a:t>
            </a:r>
            <a:r>
              <a:rPr lang="en-US" altLang="zh-CN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đó</a:t>
            </a:r>
            <a:r>
              <a:rPr lang="en-US" altLang="zh-CN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: “</a:t>
            </a:r>
            <a:r>
              <a:rPr lang="en-US" altLang="zh-CN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khối</a:t>
            </a:r>
            <a:r>
              <a:rPr lang="en-US" altLang="zh-CN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trụ</a:t>
            </a:r>
            <a:r>
              <a:rPr lang="en-US" altLang="zh-CN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khối</a:t>
            </a:r>
            <a:r>
              <a:rPr lang="en-US" altLang="zh-CN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phương</a:t>
            </a:r>
            <a:r>
              <a:rPr lang="en-US" altLang="zh-CN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khối</a:t>
            </a:r>
            <a:r>
              <a:rPr lang="en-US" altLang="zh-CN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cầu</a:t>
            </a:r>
            <a:r>
              <a:rPr lang="en-US" altLang="zh-CN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khối</a:t>
            </a:r>
            <a:r>
              <a:rPr lang="en-US" altLang="zh-CN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hộp</a:t>
            </a:r>
            <a:r>
              <a:rPr lang="en-US" altLang="zh-CN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chữ</a:t>
            </a:r>
            <a:r>
              <a:rPr lang="en-US" altLang="zh-CN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nhật</a:t>
            </a:r>
            <a:r>
              <a:rPr lang="en-US" altLang="zh-CN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- </a:t>
            </a:r>
            <a:r>
              <a:rPr lang="en-US" altLang="zh-CN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khối</a:t>
            </a:r>
            <a:r>
              <a:rPr lang="en-US" altLang="zh-CN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trụ</a:t>
            </a:r>
            <a:r>
              <a:rPr lang="en-US" altLang="zh-CN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khối</a:t>
            </a:r>
            <a:r>
              <a:rPr lang="en-US" altLang="zh-CN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phương</a:t>
            </a:r>
            <a:r>
              <a:rPr lang="en-US" altLang="zh-CN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khối</a:t>
            </a:r>
            <a:r>
              <a:rPr lang="en-US" altLang="zh-CN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cầu</a:t>
            </a:r>
            <a:r>
              <a:rPr lang="en-US" altLang="zh-CN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khối</a:t>
            </a:r>
            <a:r>
              <a:rPr lang="en-US" altLang="zh-CN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hộp</a:t>
            </a:r>
            <a:r>
              <a:rPr lang="en-US" altLang="zh-CN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chữ</a:t>
            </a:r>
            <a:r>
              <a:rPr lang="en-US" altLang="zh-CN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nhật</a:t>
            </a:r>
            <a:r>
              <a:rPr lang="en-US" altLang="zh-CN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- …”</a:t>
            </a:r>
            <a:endParaRPr lang="zh-CN" altLang="en-US" sz="3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grpSp>
        <p:nvGrpSpPr>
          <p:cNvPr id="73" name="组合 32">
            <a:extLst>
              <a:ext uri="{FF2B5EF4-FFF2-40B4-BE49-F238E27FC236}">
                <a16:creationId xmlns:a16="http://schemas.microsoft.com/office/drawing/2014/main" id="{A03241E7-661F-ABD3-2573-9C9040A7631E}"/>
              </a:ext>
            </a:extLst>
          </p:cNvPr>
          <p:cNvGrpSpPr/>
          <p:nvPr/>
        </p:nvGrpSpPr>
        <p:grpSpPr>
          <a:xfrm>
            <a:off x="390299" y="3026837"/>
            <a:ext cx="1228122" cy="1183134"/>
            <a:chOff x="5309122" y="3164740"/>
            <a:chExt cx="1228122" cy="1183134"/>
          </a:xfrm>
        </p:grpSpPr>
        <p:grpSp>
          <p:nvGrpSpPr>
            <p:cNvPr id="74" name="组合 41">
              <a:extLst>
                <a:ext uri="{FF2B5EF4-FFF2-40B4-BE49-F238E27FC236}">
                  <a16:creationId xmlns:a16="http://schemas.microsoft.com/office/drawing/2014/main" id="{17A8C245-C7E4-C112-E441-173B9D2DB200}"/>
                </a:ext>
              </a:extLst>
            </p:cNvPr>
            <p:cNvGrpSpPr/>
            <p:nvPr/>
          </p:nvGrpSpPr>
          <p:grpSpPr>
            <a:xfrm>
              <a:off x="5309122" y="3164740"/>
              <a:ext cx="1228122" cy="1183134"/>
              <a:chOff x="6194242" y="728765"/>
              <a:chExt cx="1666064" cy="1605033"/>
            </a:xfrm>
          </p:grpSpPr>
          <p:sp>
            <p:nvSpPr>
              <p:cNvPr id="76" name="椭圆 42">
                <a:extLst>
                  <a:ext uri="{FF2B5EF4-FFF2-40B4-BE49-F238E27FC236}">
                    <a16:creationId xmlns:a16="http://schemas.microsoft.com/office/drawing/2014/main" id="{77414726-4DA6-BA1A-D371-39D1EC0C03A4}"/>
                  </a:ext>
                </a:extLst>
              </p:cNvPr>
              <p:cNvSpPr/>
              <p:nvPr/>
            </p:nvSpPr>
            <p:spPr>
              <a:xfrm>
                <a:off x="6206985" y="728767"/>
                <a:ext cx="1593898" cy="1593898"/>
              </a:xfrm>
              <a:prstGeom prst="ellipse">
                <a:avLst/>
              </a:prstGeom>
              <a:solidFill>
                <a:srgbClr val="9FB70D"/>
              </a:solidFill>
              <a:ln>
                <a:noFill/>
              </a:ln>
              <a:effectLst>
                <a:outerShdw blurRad="254000" dist="635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77" name="组合 43">
                <a:extLst>
                  <a:ext uri="{FF2B5EF4-FFF2-40B4-BE49-F238E27FC236}">
                    <a16:creationId xmlns:a16="http://schemas.microsoft.com/office/drawing/2014/main" id="{F237634A-01E9-85DE-5779-77EAFB954F16}"/>
                  </a:ext>
                </a:extLst>
              </p:cNvPr>
              <p:cNvGrpSpPr/>
              <p:nvPr/>
            </p:nvGrpSpPr>
            <p:grpSpPr>
              <a:xfrm>
                <a:off x="6194242" y="728765"/>
                <a:ext cx="1666064" cy="1605033"/>
                <a:chOff x="6081947" y="4771376"/>
                <a:chExt cx="1666064" cy="1605033"/>
              </a:xfrm>
            </p:grpSpPr>
            <p:grpSp>
              <p:nvGrpSpPr>
                <p:cNvPr id="78" name="组合 44">
                  <a:extLst>
                    <a:ext uri="{FF2B5EF4-FFF2-40B4-BE49-F238E27FC236}">
                      <a16:creationId xmlns:a16="http://schemas.microsoft.com/office/drawing/2014/main" id="{4D26011C-A3AB-D353-C961-BC08BF77E50C}"/>
                    </a:ext>
                  </a:extLst>
                </p:cNvPr>
                <p:cNvGrpSpPr/>
                <p:nvPr/>
              </p:nvGrpSpPr>
              <p:grpSpPr>
                <a:xfrm>
                  <a:off x="6081947" y="4771376"/>
                  <a:ext cx="1604351" cy="1605033"/>
                  <a:chOff x="9426725" y="1554934"/>
                  <a:chExt cx="1604351" cy="1605033"/>
                </a:xfrm>
              </p:grpSpPr>
              <p:sp>
                <p:nvSpPr>
                  <p:cNvPr id="80" name="椭圆 46">
                    <a:extLst>
                      <a:ext uri="{FF2B5EF4-FFF2-40B4-BE49-F238E27FC236}">
                        <a16:creationId xmlns:a16="http://schemas.microsoft.com/office/drawing/2014/main" id="{40961BEF-4932-D291-F5DC-22DE43C61D32}"/>
                      </a:ext>
                    </a:extLst>
                  </p:cNvPr>
                  <p:cNvSpPr/>
                  <p:nvPr/>
                </p:nvSpPr>
                <p:spPr>
                  <a:xfrm>
                    <a:off x="9437178" y="1566069"/>
                    <a:ext cx="1593898" cy="1593898"/>
                  </a:xfrm>
                  <a:prstGeom prst="ellipse">
                    <a:avLst/>
                  </a:prstGeom>
                  <a:solidFill>
                    <a:srgbClr val="22F1F6"/>
                  </a:solidFill>
                  <a:ln>
                    <a:noFill/>
                  </a:ln>
                  <a:effectLst>
                    <a:innerShdw blurRad="571500" dist="241300" dir="5400000">
                      <a:srgbClr val="20B6BE">
                        <a:alpha val="80000"/>
                      </a:srgb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1" name="椭圆 47">
                    <a:extLst>
                      <a:ext uri="{FF2B5EF4-FFF2-40B4-BE49-F238E27FC236}">
                        <a16:creationId xmlns:a16="http://schemas.microsoft.com/office/drawing/2014/main" id="{93ACFF02-0BD5-7ABB-5DAA-A63225C4888C}"/>
                      </a:ext>
                    </a:extLst>
                  </p:cNvPr>
                  <p:cNvSpPr/>
                  <p:nvPr/>
                </p:nvSpPr>
                <p:spPr>
                  <a:xfrm>
                    <a:off x="9426725" y="1554934"/>
                    <a:ext cx="1593898" cy="159389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3"/>
                      </a:gs>
                      <a:gs pos="40000">
                        <a:srgbClr val="D6F133"/>
                      </a:gs>
                      <a:gs pos="100000">
                        <a:srgbClr val="92D050"/>
                      </a:gs>
                    </a:gsLst>
                    <a:path path="circle">
                      <a:fillToRect l="50000" t="-80000" r="50000" b="180000"/>
                    </a:path>
                    <a:tileRect/>
                  </a:gradFill>
                  <a:ln w="31750">
                    <a:solidFill>
                      <a:srgbClr val="D6F133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2" name="弧形 48">
                    <a:extLst>
                      <a:ext uri="{FF2B5EF4-FFF2-40B4-BE49-F238E27FC236}">
                        <a16:creationId xmlns:a16="http://schemas.microsoft.com/office/drawing/2014/main" id="{34888925-1E61-F2B0-C4D9-CDE1C3094CDF}"/>
                      </a:ext>
                    </a:extLst>
                  </p:cNvPr>
                  <p:cNvSpPr/>
                  <p:nvPr/>
                </p:nvSpPr>
                <p:spPr>
                  <a:xfrm rot="17150761">
                    <a:off x="9589212" y="1706945"/>
                    <a:ext cx="1382557" cy="1382557"/>
                  </a:xfrm>
                  <a:prstGeom prst="arc">
                    <a:avLst>
                      <a:gd name="adj1" fmla="val 14257598"/>
                      <a:gd name="adj2" fmla="val 17991522"/>
                    </a:avLst>
                  </a:prstGeom>
                  <a:ln w="127000" cap="rnd">
                    <a:solidFill>
                      <a:schemeClr val="bg1">
                        <a:alpha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3" name="弧形 49">
                    <a:extLst>
                      <a:ext uri="{FF2B5EF4-FFF2-40B4-BE49-F238E27FC236}">
                        <a16:creationId xmlns:a16="http://schemas.microsoft.com/office/drawing/2014/main" id="{346D4044-77EE-AD3A-2531-E9395EC44354}"/>
                      </a:ext>
                    </a:extLst>
                  </p:cNvPr>
                  <p:cNvSpPr/>
                  <p:nvPr/>
                </p:nvSpPr>
                <p:spPr>
                  <a:xfrm rot="17283909">
                    <a:off x="9629644" y="1685173"/>
                    <a:ext cx="1382557" cy="1382557"/>
                  </a:xfrm>
                  <a:prstGeom prst="arc">
                    <a:avLst>
                      <a:gd name="adj1" fmla="val 18582933"/>
                      <a:gd name="adj2" fmla="val 19067742"/>
                    </a:avLst>
                  </a:prstGeom>
                  <a:ln w="127000" cap="rnd">
                    <a:solidFill>
                      <a:schemeClr val="bg1">
                        <a:alpha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79" name="TextBox 322">
                  <a:extLst>
                    <a:ext uri="{FF2B5EF4-FFF2-40B4-BE49-F238E27FC236}">
                      <a16:creationId xmlns:a16="http://schemas.microsoft.com/office/drawing/2014/main" id="{EFB6A26E-57D0-01FA-BFA5-8132BD3D9F86}"/>
                    </a:ext>
                  </a:extLst>
                </p:cNvPr>
                <p:cNvSpPr txBox="1"/>
                <p:nvPr/>
              </p:nvSpPr>
              <p:spPr>
                <a:xfrm>
                  <a:off x="6385137" y="4960093"/>
                  <a:ext cx="1362874" cy="626293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srgbClr val="9FB70D">
                      <a:alpha val="93000"/>
                    </a:srgbClr>
                  </a:outerShdw>
                </a:effectLst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>
                    <a:defRPr sz="4000" b="1">
                      <a:solidFill>
                        <a:srgbClr val="22F1F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1pPr>
                </a:lstStyle>
                <a:p>
                  <a:endParaRPr lang="en-US" altLang="zh-CN" sz="24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75" name="文本框 57">
              <a:extLst>
                <a:ext uri="{FF2B5EF4-FFF2-40B4-BE49-F238E27FC236}">
                  <a16:creationId xmlns:a16="http://schemas.microsoft.com/office/drawing/2014/main" id="{BC6DC478-C9EC-9C39-94F9-91482E79A310}"/>
                </a:ext>
              </a:extLst>
            </p:cNvPr>
            <p:cNvSpPr txBox="1"/>
            <p:nvPr/>
          </p:nvSpPr>
          <p:spPr>
            <a:xfrm>
              <a:off x="5501489" y="3353321"/>
              <a:ext cx="87395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bg1"/>
                  </a:solidFill>
                  <a:latin typeface="UTM Cookies" panose="02040603050506020204" pitchFamily="18" charset="0"/>
                  <a:cs typeface="Calibri" panose="020F0502020204030204" pitchFamily="34" charset="0"/>
                  <a:sym typeface="+mn-lt"/>
                </a:rPr>
                <a:t>01</a:t>
              </a:r>
              <a:endParaRPr lang="zh-CN" altLang="en-US" sz="4400" b="1" dirty="0">
                <a:solidFill>
                  <a:schemeClr val="bg1"/>
                </a:solidFill>
                <a:latin typeface="UTM Cookies" panose="02040603050506020204" pitchFamily="18" charset="0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84" name="组合 33">
            <a:extLst>
              <a:ext uri="{FF2B5EF4-FFF2-40B4-BE49-F238E27FC236}">
                <a16:creationId xmlns:a16="http://schemas.microsoft.com/office/drawing/2014/main" id="{708018F6-C65E-DAA2-06B5-79FA541FE6C0}"/>
              </a:ext>
            </a:extLst>
          </p:cNvPr>
          <p:cNvGrpSpPr/>
          <p:nvPr/>
        </p:nvGrpSpPr>
        <p:grpSpPr>
          <a:xfrm>
            <a:off x="391320" y="4727477"/>
            <a:ext cx="1177219" cy="1194956"/>
            <a:chOff x="5327184" y="4853017"/>
            <a:chExt cx="1177219" cy="1194956"/>
          </a:xfrm>
        </p:grpSpPr>
        <p:grpSp>
          <p:nvGrpSpPr>
            <p:cNvPr id="85" name="组合 16">
              <a:extLst>
                <a:ext uri="{FF2B5EF4-FFF2-40B4-BE49-F238E27FC236}">
                  <a16:creationId xmlns:a16="http://schemas.microsoft.com/office/drawing/2014/main" id="{28E7C60E-2761-B32E-C55C-2E0672790843}"/>
                </a:ext>
              </a:extLst>
            </p:cNvPr>
            <p:cNvGrpSpPr/>
            <p:nvPr/>
          </p:nvGrpSpPr>
          <p:grpSpPr>
            <a:xfrm>
              <a:off x="5327184" y="4853017"/>
              <a:ext cx="1177219" cy="1194956"/>
              <a:chOff x="9272337" y="-1404832"/>
              <a:chExt cx="1597009" cy="1621072"/>
            </a:xfrm>
          </p:grpSpPr>
          <p:sp>
            <p:nvSpPr>
              <p:cNvPr id="87" name="椭圆 17">
                <a:extLst>
                  <a:ext uri="{FF2B5EF4-FFF2-40B4-BE49-F238E27FC236}">
                    <a16:creationId xmlns:a16="http://schemas.microsoft.com/office/drawing/2014/main" id="{97B53565-78A2-B887-04BA-E8234E86932C}"/>
                  </a:ext>
                </a:extLst>
              </p:cNvPr>
              <p:cNvSpPr/>
              <p:nvPr/>
            </p:nvSpPr>
            <p:spPr>
              <a:xfrm>
                <a:off x="9272337" y="-1377658"/>
                <a:ext cx="1593898" cy="1593898"/>
              </a:xfrm>
              <a:prstGeom prst="ellipse">
                <a:avLst/>
              </a:prstGeom>
              <a:solidFill>
                <a:srgbClr val="20B6BE"/>
              </a:solidFill>
              <a:ln>
                <a:noFill/>
              </a:ln>
              <a:effectLst>
                <a:outerShdw blurRad="254000" dist="635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88" name="组合 18">
                <a:extLst>
                  <a:ext uri="{FF2B5EF4-FFF2-40B4-BE49-F238E27FC236}">
                    <a16:creationId xmlns:a16="http://schemas.microsoft.com/office/drawing/2014/main" id="{41C116F2-8B47-A570-2816-2B4F84F5E117}"/>
                  </a:ext>
                </a:extLst>
              </p:cNvPr>
              <p:cNvGrpSpPr/>
              <p:nvPr/>
            </p:nvGrpSpPr>
            <p:grpSpPr>
              <a:xfrm>
                <a:off x="9272337" y="-1404832"/>
                <a:ext cx="1597009" cy="1597009"/>
                <a:chOff x="9437178" y="1562958"/>
                <a:chExt cx="1597009" cy="1597009"/>
              </a:xfrm>
            </p:grpSpPr>
            <p:sp>
              <p:nvSpPr>
                <p:cNvPr id="90" name="椭圆 20">
                  <a:extLst>
                    <a:ext uri="{FF2B5EF4-FFF2-40B4-BE49-F238E27FC236}">
                      <a16:creationId xmlns:a16="http://schemas.microsoft.com/office/drawing/2014/main" id="{5C8B82A3-5636-5390-90BC-3AB536E752E4}"/>
                    </a:ext>
                  </a:extLst>
                </p:cNvPr>
                <p:cNvSpPr/>
                <p:nvPr/>
              </p:nvSpPr>
              <p:spPr>
                <a:xfrm>
                  <a:off x="9437178" y="1566069"/>
                  <a:ext cx="1593898" cy="1593898"/>
                </a:xfrm>
                <a:prstGeom prst="ellipse">
                  <a:avLst/>
                </a:prstGeom>
                <a:solidFill>
                  <a:srgbClr val="22F1F6"/>
                </a:solidFill>
                <a:ln>
                  <a:noFill/>
                </a:ln>
                <a:effectLst>
                  <a:innerShdw blurRad="571500" dist="241300" dir="5400000">
                    <a:srgbClr val="20B6BE">
                      <a:alpha val="8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椭圆 21">
                  <a:extLst>
                    <a:ext uri="{FF2B5EF4-FFF2-40B4-BE49-F238E27FC236}">
                      <a16:creationId xmlns:a16="http://schemas.microsoft.com/office/drawing/2014/main" id="{6DCEEF06-C92F-45B8-958B-49E165AC6AF1}"/>
                    </a:ext>
                  </a:extLst>
                </p:cNvPr>
                <p:cNvSpPr/>
                <p:nvPr/>
              </p:nvSpPr>
              <p:spPr>
                <a:xfrm>
                  <a:off x="9440289" y="1562958"/>
                  <a:ext cx="1593898" cy="1593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22F1F6"/>
                    </a:gs>
                    <a:gs pos="40000">
                      <a:srgbClr val="22F1F6"/>
                    </a:gs>
                    <a:gs pos="100000">
                      <a:srgbClr val="20B6BE">
                        <a:alpha val="0"/>
                      </a:srgb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31750">
                  <a:solidFill>
                    <a:srgbClr val="22F1F6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弧形 22">
                  <a:extLst>
                    <a:ext uri="{FF2B5EF4-FFF2-40B4-BE49-F238E27FC236}">
                      <a16:creationId xmlns:a16="http://schemas.microsoft.com/office/drawing/2014/main" id="{9385C38F-8985-3CB7-6880-82F412BE64E3}"/>
                    </a:ext>
                  </a:extLst>
                </p:cNvPr>
                <p:cNvSpPr/>
                <p:nvPr/>
              </p:nvSpPr>
              <p:spPr>
                <a:xfrm rot="17150761">
                  <a:off x="9589212" y="1706945"/>
                  <a:ext cx="1382557" cy="1382557"/>
                </a:xfrm>
                <a:prstGeom prst="arc">
                  <a:avLst>
                    <a:gd name="adj1" fmla="val 14257598"/>
                    <a:gd name="adj2" fmla="val 1799152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弧形 23">
                  <a:extLst>
                    <a:ext uri="{FF2B5EF4-FFF2-40B4-BE49-F238E27FC236}">
                      <a16:creationId xmlns:a16="http://schemas.microsoft.com/office/drawing/2014/main" id="{3648E997-89B3-DE84-D095-F92F40930D0F}"/>
                    </a:ext>
                  </a:extLst>
                </p:cNvPr>
                <p:cNvSpPr/>
                <p:nvPr/>
              </p:nvSpPr>
              <p:spPr>
                <a:xfrm rot="17283909">
                  <a:off x="9629644" y="1685173"/>
                  <a:ext cx="1382557" cy="1382557"/>
                </a:xfrm>
                <a:prstGeom prst="arc">
                  <a:avLst>
                    <a:gd name="adj1" fmla="val 18582933"/>
                    <a:gd name="adj2" fmla="val 1906774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9" name="TextBox 1">
                <a:extLst>
                  <a:ext uri="{FF2B5EF4-FFF2-40B4-BE49-F238E27FC236}">
                    <a16:creationId xmlns:a16="http://schemas.microsoft.com/office/drawing/2014/main" id="{A8A0660E-23B4-D6E2-8F32-AD967312A427}"/>
                  </a:ext>
                </a:extLst>
              </p:cNvPr>
              <p:cNvSpPr txBox="1"/>
              <p:nvPr/>
            </p:nvSpPr>
            <p:spPr>
              <a:xfrm>
                <a:off x="9541021" y="-1197528"/>
                <a:ext cx="1286735" cy="626293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endParaRPr lang="en-US" altLang="zh-CN" sz="2400" b="1" dirty="0">
                  <a:solidFill>
                    <a:srgbClr val="FFFF00"/>
                  </a:solidFill>
                  <a:effectLst>
                    <a:outerShdw blurRad="177800" dist="50800" dir="16620000" sx="93000" sy="93000" rotWithShape="0">
                      <a:srgbClr val="20B6BE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86" name="文本框 58">
              <a:extLst>
                <a:ext uri="{FF2B5EF4-FFF2-40B4-BE49-F238E27FC236}">
                  <a16:creationId xmlns:a16="http://schemas.microsoft.com/office/drawing/2014/main" id="{996416E7-961C-361C-5B32-3ED97FA845F6}"/>
                </a:ext>
              </a:extLst>
            </p:cNvPr>
            <p:cNvSpPr txBox="1"/>
            <p:nvPr/>
          </p:nvSpPr>
          <p:spPr>
            <a:xfrm>
              <a:off x="5511844" y="5055758"/>
              <a:ext cx="87395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bg1"/>
                  </a:solidFill>
                  <a:latin typeface="UTM Cookies" panose="02040603050506020204" pitchFamily="18" charset="0"/>
                  <a:cs typeface="+mn-ea"/>
                  <a:sym typeface="+mn-lt"/>
                </a:rPr>
                <a:t>02</a:t>
              </a:r>
              <a:endParaRPr lang="zh-CN" altLang="en-US" sz="4400" b="1" dirty="0">
                <a:solidFill>
                  <a:schemeClr val="bg1"/>
                </a:solidFill>
                <a:latin typeface="UTM Cookies" panose="02040603050506020204" pitchFamily="18" charset="0"/>
                <a:cs typeface="+mn-ea"/>
                <a:sym typeface="+mn-lt"/>
              </a:endParaRP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FF46C61C-24C9-3A07-E45B-3565D7E571A4}"/>
              </a:ext>
            </a:extLst>
          </p:cNvPr>
          <p:cNvSpPr txBox="1"/>
          <p:nvPr/>
        </p:nvSpPr>
        <p:spPr>
          <a:xfrm>
            <a:off x="250054" y="1567731"/>
            <a:ext cx="3033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UTM Cookies" panose="02040603050506020204" pitchFamily="18" charset="0"/>
              </a:rPr>
              <a:t>LUẬT CHƠI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AAE6A91-0094-928D-0A14-9B4422EC7B9D}"/>
              </a:ext>
            </a:extLst>
          </p:cNvPr>
          <p:cNvGrpSpPr/>
          <p:nvPr/>
        </p:nvGrpSpPr>
        <p:grpSpPr>
          <a:xfrm>
            <a:off x="5346039" y="290806"/>
            <a:ext cx="6351223" cy="2887379"/>
            <a:chOff x="2859240" y="265043"/>
            <a:chExt cx="10306338" cy="6378617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A8A7D9E2-E25C-1AAB-1B2B-515C9665B0E5}"/>
                </a:ext>
              </a:extLst>
            </p:cNvPr>
            <p:cNvSpPr txBox="1"/>
            <p:nvPr/>
          </p:nvSpPr>
          <p:spPr>
            <a:xfrm>
              <a:off x="2859240" y="265043"/>
              <a:ext cx="10306338" cy="2829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err="1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Trò</a:t>
              </a:r>
              <a:r>
                <a:rPr lang="en-US" sz="6000" b="1" dirty="0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 </a:t>
              </a:r>
              <a:r>
                <a:rPr lang="en-US" sz="6000" b="1" dirty="0" err="1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Chơi</a:t>
              </a:r>
              <a:endParaRPr lang="en-US" sz="6000" b="1" dirty="0">
                <a:ln w="1905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endParaRPr>
            </a:p>
            <a:p>
              <a:pPr algn="ctr">
                <a:lnSpc>
                  <a:spcPct val="130000"/>
                </a:lnSpc>
              </a:pPr>
              <a:r>
                <a:rPr lang="en-US" sz="4800" b="1" dirty="0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ĐIỂM DANH THEO TÊN CÁC HÌNH KHỐI</a:t>
              </a:r>
              <a:endParaRPr lang="en-US" sz="4800" b="1" dirty="0">
                <a:ln w="190500">
                  <a:solidFill>
                    <a:schemeClr val="bg1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8BCE1C2C-6FBD-1DF4-EEAB-63DCB85A20E3}"/>
                </a:ext>
              </a:extLst>
            </p:cNvPr>
            <p:cNvSpPr txBox="1"/>
            <p:nvPr/>
          </p:nvSpPr>
          <p:spPr>
            <a:xfrm>
              <a:off x="2898840" y="267178"/>
              <a:ext cx="10207174" cy="6376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Trò</a:t>
              </a:r>
              <a:r>
                <a:rPr lang="en-US" sz="6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 </a:t>
              </a:r>
              <a:r>
                <a:rPr lang="en-US" sz="60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Chơi</a:t>
              </a:r>
              <a:endPara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endParaRPr>
            </a:p>
            <a:p>
              <a:pPr algn="ctr">
                <a:lnSpc>
                  <a:spcPct val="130000"/>
                </a:lnSpc>
              </a:pP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Đ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I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Ể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M 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D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A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H 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7C8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H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CC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E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O 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FF33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</a:t>
              </a:r>
              <a:r>
                <a:rPr lang="en-US" sz="48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Ê</a:t>
              </a:r>
              <a:r>
                <a:rPr lang="en-US" sz="48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 </a:t>
              </a:r>
              <a:r>
                <a:rPr lang="en-US" sz="48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C</a:t>
              </a:r>
              <a:r>
                <a:rPr lang="en-US" sz="48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Á</a:t>
              </a:r>
              <a:r>
                <a:rPr lang="en-US" sz="48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C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H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Ì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H 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K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H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CC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Ố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I</a:t>
              </a:r>
              <a:r>
                <a:rPr lang="en-US" sz="48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endParaRPr lang="en-US" sz="48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FF3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endParaRPr>
            </a:p>
            <a:p>
              <a:pPr algn="ctr">
                <a:lnSpc>
                  <a:spcPct val="130000"/>
                </a:lnSpc>
              </a:pPr>
              <a:endParaRPr lang="en-US" sz="48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914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 tmFilter="0,0; .5, 1; 1, 1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" presetClass="entr" presetSubtype="8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1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2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5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6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0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1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4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5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" grpId="0"/>
          <p:bldP spid="72" grpId="0"/>
          <p:bldP spid="9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 tmFilter="0,0; .5, 1; 1, 1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" grpId="0"/>
          <p:bldP spid="72" grpId="0"/>
          <p:bldP spid="94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7AF7B8-72B4-94D1-7A9F-FBFFBC6CE6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2000" contrast="3000"/>
                    </a14:imgEffect>
                  </a14:imgLayer>
                </a14:imgProps>
              </a:ext>
            </a:extLst>
          </a:blip>
          <a:srcRect t="4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D0A3C0C-BCA0-D894-5470-A8CCC3B4B8DF}"/>
              </a:ext>
            </a:extLst>
          </p:cNvPr>
          <p:cNvSpPr/>
          <p:nvPr/>
        </p:nvSpPr>
        <p:spPr>
          <a:xfrm>
            <a:off x="209390" y="203360"/>
            <a:ext cx="11773220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组合 6">
            <a:extLst>
              <a:ext uri="{FF2B5EF4-FFF2-40B4-BE49-F238E27FC236}">
                <a16:creationId xmlns:a16="http://schemas.microsoft.com/office/drawing/2014/main" id="{B3C78F14-1701-C495-DBA4-9773F7A226E4}"/>
              </a:ext>
            </a:extLst>
          </p:cNvPr>
          <p:cNvGrpSpPr/>
          <p:nvPr/>
        </p:nvGrpSpPr>
        <p:grpSpPr>
          <a:xfrm>
            <a:off x="1155035" y="324793"/>
            <a:ext cx="3922078" cy="3922078"/>
            <a:chOff x="3051715" y="1629522"/>
            <a:chExt cx="7107908" cy="7107908"/>
          </a:xfrm>
        </p:grpSpPr>
        <p:sp>
          <p:nvSpPr>
            <p:cNvPr id="52" name="弧形 7">
              <a:extLst>
                <a:ext uri="{FF2B5EF4-FFF2-40B4-BE49-F238E27FC236}">
                  <a16:creationId xmlns:a16="http://schemas.microsoft.com/office/drawing/2014/main" id="{550EDAE2-EEE8-F62D-B315-343CC51ABFE5}"/>
                </a:ext>
              </a:extLst>
            </p:cNvPr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21423404"/>
              </a:avLst>
            </a:prstGeom>
            <a:ln w="381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弧形 8">
              <a:extLst>
                <a:ext uri="{FF2B5EF4-FFF2-40B4-BE49-F238E27FC236}">
                  <a16:creationId xmlns:a16="http://schemas.microsoft.com/office/drawing/2014/main" id="{506458D9-783F-7D55-7D48-7193C6A5CFB6}"/>
                </a:ext>
              </a:extLst>
            </p:cNvPr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21575808"/>
              </a:avLst>
            </a:prstGeom>
            <a:ln w="381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弧形 9">
              <a:extLst>
                <a:ext uri="{FF2B5EF4-FFF2-40B4-BE49-F238E27FC236}">
                  <a16:creationId xmlns:a16="http://schemas.microsoft.com/office/drawing/2014/main" id="{ECE94A93-C1B5-D500-5C0B-65B77E7DABE2}"/>
                </a:ext>
              </a:extLst>
            </p:cNvPr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68847"/>
              </a:avLst>
            </a:prstGeom>
            <a:ln w="38100">
              <a:solidFill>
                <a:srgbClr val="FFD3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弧形 10">
              <a:extLst>
                <a:ext uri="{FF2B5EF4-FFF2-40B4-BE49-F238E27FC236}">
                  <a16:creationId xmlns:a16="http://schemas.microsoft.com/office/drawing/2014/main" id="{333C26C0-EFAF-1C72-FFBD-C5152D1E3E60}"/>
                </a:ext>
              </a:extLst>
            </p:cNvPr>
            <p:cNvSpPr/>
            <p:nvPr/>
          </p:nvSpPr>
          <p:spPr>
            <a:xfrm>
              <a:off x="3169038" y="1766082"/>
              <a:ext cx="6819022" cy="6819022"/>
            </a:xfrm>
            <a:prstGeom prst="arc">
              <a:avLst>
                <a:gd name="adj1" fmla="val 10783137"/>
                <a:gd name="adj2" fmla="val 77825"/>
              </a:avLst>
            </a:prstGeom>
            <a:ln w="38100">
              <a:solidFill>
                <a:srgbClr val="FDA15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弧形 11">
              <a:extLst>
                <a:ext uri="{FF2B5EF4-FFF2-40B4-BE49-F238E27FC236}">
                  <a16:creationId xmlns:a16="http://schemas.microsoft.com/office/drawing/2014/main" id="{1EC8D323-F25C-D1ED-9487-13E873D66D91}"/>
                </a:ext>
              </a:extLst>
            </p:cNvPr>
            <p:cNvSpPr/>
            <p:nvPr/>
          </p:nvSpPr>
          <p:spPr>
            <a:xfrm>
              <a:off x="3051715" y="1629522"/>
              <a:ext cx="7107908" cy="7107908"/>
            </a:xfrm>
            <a:prstGeom prst="arc">
              <a:avLst>
                <a:gd name="adj1" fmla="val 10783137"/>
                <a:gd name="adj2" fmla="val 191996"/>
              </a:avLst>
            </a:prstGeom>
            <a:ln w="38100">
              <a:solidFill>
                <a:srgbClr val="FF9FA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7" name="任意多边形 82">
            <a:extLst>
              <a:ext uri="{FF2B5EF4-FFF2-40B4-BE49-F238E27FC236}">
                <a16:creationId xmlns:a16="http://schemas.microsoft.com/office/drawing/2014/main" id="{D350A67F-8DD5-9944-4E7F-4B28CE9224A0}"/>
              </a:ext>
            </a:extLst>
          </p:cNvPr>
          <p:cNvSpPr/>
          <p:nvPr/>
        </p:nvSpPr>
        <p:spPr>
          <a:xfrm rot="5400000">
            <a:off x="1480911" y="40832"/>
            <a:ext cx="1388203" cy="3931244"/>
          </a:xfrm>
          <a:custGeom>
            <a:avLst/>
            <a:gdLst>
              <a:gd name="connsiteX0" fmla="*/ 0 w 1975995"/>
              <a:gd name="connsiteY0" fmla="*/ 1141593 h 4720095"/>
              <a:gd name="connsiteX1" fmla="*/ 0 w 1975995"/>
              <a:gd name="connsiteY1" fmla="*/ 987997 h 4720095"/>
              <a:gd name="connsiteX2" fmla="*/ 987997 w 1975995"/>
              <a:gd name="connsiteY2" fmla="*/ 0 h 4720095"/>
              <a:gd name="connsiteX3" fmla="*/ 1975994 w 1975995"/>
              <a:gd name="connsiteY3" fmla="*/ 987997 h 4720095"/>
              <a:gd name="connsiteX4" fmla="*/ 1975994 w 1975995"/>
              <a:gd name="connsiteY4" fmla="*/ 1095950 h 4720095"/>
              <a:gd name="connsiteX5" fmla="*/ 1975995 w 1975995"/>
              <a:gd name="connsiteY5" fmla="*/ 1095950 h 4720095"/>
              <a:gd name="connsiteX6" fmla="*/ 1975995 w 1975995"/>
              <a:gd name="connsiteY6" fmla="*/ 4720095 h 4720095"/>
              <a:gd name="connsiteX7" fmla="*/ 2815 w 1975995"/>
              <a:gd name="connsiteY7" fmla="*/ 4720095 h 4720095"/>
              <a:gd name="connsiteX8" fmla="*/ 2815 w 1975995"/>
              <a:gd name="connsiteY8" fmla="*/ 1197340 h 472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5995" h="4720095">
                <a:moveTo>
                  <a:pt x="0" y="1141593"/>
                </a:moveTo>
                <a:lnTo>
                  <a:pt x="0" y="987997"/>
                </a:lnTo>
                <a:cubicBezTo>
                  <a:pt x="0" y="442341"/>
                  <a:pt x="442341" y="0"/>
                  <a:pt x="987997" y="0"/>
                </a:cubicBezTo>
                <a:cubicBezTo>
                  <a:pt x="1533653" y="0"/>
                  <a:pt x="1975994" y="442341"/>
                  <a:pt x="1975994" y="987997"/>
                </a:cubicBezTo>
                <a:lnTo>
                  <a:pt x="1975994" y="1095950"/>
                </a:lnTo>
                <a:lnTo>
                  <a:pt x="1975995" y="1095950"/>
                </a:lnTo>
                <a:lnTo>
                  <a:pt x="1975995" y="4720095"/>
                </a:lnTo>
                <a:lnTo>
                  <a:pt x="2815" y="4720095"/>
                </a:lnTo>
                <a:lnTo>
                  <a:pt x="2815" y="1197340"/>
                </a:lnTo>
                <a:close/>
              </a:path>
            </a:pathLst>
          </a:custGeom>
          <a:solidFill>
            <a:srgbClr val="0F6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8" name="组合 3">
            <a:extLst>
              <a:ext uri="{FF2B5EF4-FFF2-40B4-BE49-F238E27FC236}">
                <a16:creationId xmlns:a16="http://schemas.microsoft.com/office/drawing/2014/main" id="{0CDB488C-4D8C-D224-9A6F-BAD30459AD1E}"/>
              </a:ext>
            </a:extLst>
          </p:cNvPr>
          <p:cNvGrpSpPr/>
          <p:nvPr/>
        </p:nvGrpSpPr>
        <p:grpSpPr>
          <a:xfrm flipH="1">
            <a:off x="3127890" y="1661118"/>
            <a:ext cx="1965645" cy="1232847"/>
            <a:chOff x="594425" y="1153191"/>
            <a:chExt cx="2605975" cy="1634460"/>
          </a:xfrm>
        </p:grpSpPr>
        <p:sp>
          <p:nvSpPr>
            <p:cNvPr id="59" name="任意多边形 9">
              <a:extLst>
                <a:ext uri="{FF2B5EF4-FFF2-40B4-BE49-F238E27FC236}">
                  <a16:creationId xmlns:a16="http://schemas.microsoft.com/office/drawing/2014/main" id="{2B5D6ACE-C0F0-ABAC-ED0D-A3ABE07925F9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任意多边形 10">
              <a:extLst>
                <a:ext uri="{FF2B5EF4-FFF2-40B4-BE49-F238E27FC236}">
                  <a16:creationId xmlns:a16="http://schemas.microsoft.com/office/drawing/2014/main" id="{21730068-0DAC-26C6-A2EC-1F673E738FB7}"/>
                </a:ext>
              </a:extLst>
            </p:cNvPr>
            <p:cNvSpPr/>
            <p:nvPr/>
          </p:nvSpPr>
          <p:spPr>
            <a:xfrm>
              <a:off x="594425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68" name="组合 12">
            <a:extLst>
              <a:ext uri="{FF2B5EF4-FFF2-40B4-BE49-F238E27FC236}">
                <a16:creationId xmlns:a16="http://schemas.microsoft.com/office/drawing/2014/main" id="{FD8D9B6B-B1B7-ACED-5159-180A9FE5DB2E}"/>
              </a:ext>
            </a:extLst>
          </p:cNvPr>
          <p:cNvGrpSpPr/>
          <p:nvPr/>
        </p:nvGrpSpPr>
        <p:grpSpPr>
          <a:xfrm>
            <a:off x="3283792" y="1567731"/>
            <a:ext cx="619808" cy="623440"/>
            <a:chOff x="1267237" y="4149067"/>
            <a:chExt cx="1172591" cy="1179462"/>
          </a:xfrm>
        </p:grpSpPr>
        <p:sp>
          <p:nvSpPr>
            <p:cNvPr id="69" name="五角星 2">
              <a:extLst>
                <a:ext uri="{FF2B5EF4-FFF2-40B4-BE49-F238E27FC236}">
                  <a16:creationId xmlns:a16="http://schemas.microsoft.com/office/drawing/2014/main" id="{5101AF65-00E1-6450-CE0F-EBBD076C54E4}"/>
                </a:ext>
              </a:extLst>
            </p:cNvPr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DDF03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文本框 14">
              <a:extLst>
                <a:ext uri="{FF2B5EF4-FFF2-40B4-BE49-F238E27FC236}">
                  <a16:creationId xmlns:a16="http://schemas.microsoft.com/office/drawing/2014/main" id="{40EFC2A1-A3A2-F1BA-A5B1-D2A10C659DDD}"/>
                </a:ext>
              </a:extLst>
            </p:cNvPr>
            <p:cNvSpPr txBox="1"/>
            <p:nvPr/>
          </p:nvSpPr>
          <p:spPr>
            <a:xfrm>
              <a:off x="1496257" y="4521472"/>
              <a:ext cx="226907" cy="7182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ln w="25400">
                  <a:solidFill>
                    <a:srgbClr val="20B6BE"/>
                  </a:solidFill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1" name="Text Placeholder 7">
            <a:extLst>
              <a:ext uri="{FF2B5EF4-FFF2-40B4-BE49-F238E27FC236}">
                <a16:creationId xmlns:a16="http://schemas.microsoft.com/office/drawing/2014/main" id="{6BBD8D87-E98B-D575-BA81-D737840E1D81}"/>
              </a:ext>
            </a:extLst>
          </p:cNvPr>
          <p:cNvSpPr txBox="1">
            <a:spLocks/>
          </p:cNvSpPr>
          <p:nvPr/>
        </p:nvSpPr>
        <p:spPr>
          <a:xfrm>
            <a:off x="1694903" y="3205982"/>
            <a:ext cx="10002357" cy="786554"/>
          </a:xfrm>
          <a:prstGeom prst="rect">
            <a:avLst/>
          </a:prstGeom>
        </p:spPr>
        <p:txBody>
          <a:bodyPr vert="horz" lIns="0" tIns="103866" rIns="0" bIns="103866" anchor="t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GV </a:t>
            </a:r>
            <a:r>
              <a:rPr lang="en-US" altLang="zh-CN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hỏi</a:t>
            </a:r>
            <a:r>
              <a:rPr lang="en-US" altLang="zh-CN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“</a:t>
            </a:r>
            <a:r>
              <a:rPr lang="en-US" altLang="zh-CN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Các</a:t>
            </a:r>
            <a:r>
              <a:rPr lang="en-US" altLang="zh-CN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mặt</a:t>
            </a:r>
            <a:r>
              <a:rPr lang="en-US" altLang="zh-CN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của</a:t>
            </a:r>
            <a:r>
              <a:rPr lang="en-US" altLang="zh-CN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khối</a:t>
            </a:r>
            <a:r>
              <a:rPr lang="en-US" altLang="zh-CN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phương</a:t>
            </a:r>
            <a:r>
              <a:rPr lang="en-US" altLang="zh-CN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là</a:t>
            </a:r>
            <a:r>
              <a:rPr lang="en-US" altLang="zh-CN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gì</a:t>
            </a:r>
            <a:r>
              <a:rPr lang="en-US" altLang="zh-CN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?”</a:t>
            </a:r>
            <a:endParaRPr lang="zh-CN" altLang="en-US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72" name="Text Placeholder 7">
            <a:extLst>
              <a:ext uri="{FF2B5EF4-FFF2-40B4-BE49-F238E27FC236}">
                <a16:creationId xmlns:a16="http://schemas.microsoft.com/office/drawing/2014/main" id="{975231B8-EBD4-CEB6-AE33-8D7D892580C3}"/>
              </a:ext>
            </a:extLst>
          </p:cNvPr>
          <p:cNvSpPr txBox="1">
            <a:spLocks/>
          </p:cNvSpPr>
          <p:nvPr/>
        </p:nvSpPr>
        <p:spPr>
          <a:xfrm>
            <a:off x="1755327" y="4701983"/>
            <a:ext cx="8914002" cy="827994"/>
          </a:xfrm>
          <a:prstGeom prst="rect">
            <a:avLst/>
          </a:prstGeom>
        </p:spPr>
        <p:txBody>
          <a:bodyPr vert="horz" lIns="0" tIns="103866" rIns="0" bIns="103866" anchor="t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Các</a:t>
            </a:r>
            <a:r>
              <a:rPr lang="en-US" altLang="zh-CN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bạn</a:t>
            </a:r>
            <a:r>
              <a:rPr lang="en-US" altLang="zh-CN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điểm</a:t>
            </a:r>
            <a:r>
              <a:rPr lang="en-US" altLang="zh-CN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danh</a:t>
            </a:r>
            <a:r>
              <a:rPr lang="en-US" altLang="zh-CN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là</a:t>
            </a:r>
            <a:r>
              <a:rPr lang="en-US" altLang="zh-CN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khối</a:t>
            </a:r>
            <a:r>
              <a:rPr lang="en-US" altLang="zh-CN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phương</a:t>
            </a:r>
            <a:r>
              <a:rPr lang="en-US" altLang="zh-CN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trả</a:t>
            </a:r>
            <a:r>
              <a:rPr lang="en-US" altLang="zh-CN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lời</a:t>
            </a:r>
            <a:r>
              <a:rPr lang="en-US" altLang="zh-CN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: </a:t>
            </a:r>
          </a:p>
          <a:p>
            <a:pPr algn="just"/>
            <a:r>
              <a:rPr lang="en-US" altLang="zh-CN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vuông</a:t>
            </a:r>
            <a:r>
              <a:rPr lang="en-US" altLang="zh-C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.</a:t>
            </a:r>
            <a:endParaRPr lang="zh-CN" alt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grpSp>
        <p:nvGrpSpPr>
          <p:cNvPr id="73" name="组合 32">
            <a:extLst>
              <a:ext uri="{FF2B5EF4-FFF2-40B4-BE49-F238E27FC236}">
                <a16:creationId xmlns:a16="http://schemas.microsoft.com/office/drawing/2014/main" id="{A03241E7-661F-ABD3-2573-9C9040A7631E}"/>
              </a:ext>
            </a:extLst>
          </p:cNvPr>
          <p:cNvGrpSpPr/>
          <p:nvPr/>
        </p:nvGrpSpPr>
        <p:grpSpPr>
          <a:xfrm>
            <a:off x="390299" y="3026837"/>
            <a:ext cx="1228122" cy="1183134"/>
            <a:chOff x="5309122" y="3164740"/>
            <a:chExt cx="1228122" cy="1183134"/>
          </a:xfrm>
        </p:grpSpPr>
        <p:grpSp>
          <p:nvGrpSpPr>
            <p:cNvPr id="74" name="组合 41">
              <a:extLst>
                <a:ext uri="{FF2B5EF4-FFF2-40B4-BE49-F238E27FC236}">
                  <a16:creationId xmlns:a16="http://schemas.microsoft.com/office/drawing/2014/main" id="{17A8C245-C7E4-C112-E441-173B9D2DB200}"/>
                </a:ext>
              </a:extLst>
            </p:cNvPr>
            <p:cNvGrpSpPr/>
            <p:nvPr/>
          </p:nvGrpSpPr>
          <p:grpSpPr>
            <a:xfrm>
              <a:off x="5309122" y="3164740"/>
              <a:ext cx="1228122" cy="1183134"/>
              <a:chOff x="6194242" y="728765"/>
              <a:chExt cx="1666064" cy="1605033"/>
            </a:xfrm>
          </p:grpSpPr>
          <p:sp>
            <p:nvSpPr>
              <p:cNvPr id="76" name="椭圆 42">
                <a:extLst>
                  <a:ext uri="{FF2B5EF4-FFF2-40B4-BE49-F238E27FC236}">
                    <a16:creationId xmlns:a16="http://schemas.microsoft.com/office/drawing/2014/main" id="{77414726-4DA6-BA1A-D371-39D1EC0C03A4}"/>
                  </a:ext>
                </a:extLst>
              </p:cNvPr>
              <p:cNvSpPr/>
              <p:nvPr/>
            </p:nvSpPr>
            <p:spPr>
              <a:xfrm>
                <a:off x="6206985" y="728767"/>
                <a:ext cx="1593898" cy="1593898"/>
              </a:xfrm>
              <a:prstGeom prst="ellipse">
                <a:avLst/>
              </a:prstGeom>
              <a:solidFill>
                <a:srgbClr val="9FB70D"/>
              </a:solidFill>
              <a:ln>
                <a:noFill/>
              </a:ln>
              <a:effectLst>
                <a:outerShdw blurRad="254000" dist="635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77" name="组合 43">
                <a:extLst>
                  <a:ext uri="{FF2B5EF4-FFF2-40B4-BE49-F238E27FC236}">
                    <a16:creationId xmlns:a16="http://schemas.microsoft.com/office/drawing/2014/main" id="{F237634A-01E9-85DE-5779-77EAFB954F16}"/>
                  </a:ext>
                </a:extLst>
              </p:cNvPr>
              <p:cNvGrpSpPr/>
              <p:nvPr/>
            </p:nvGrpSpPr>
            <p:grpSpPr>
              <a:xfrm>
                <a:off x="6194242" y="728765"/>
                <a:ext cx="1666064" cy="1605033"/>
                <a:chOff x="6081947" y="4771376"/>
                <a:chExt cx="1666064" cy="1605033"/>
              </a:xfrm>
            </p:grpSpPr>
            <p:grpSp>
              <p:nvGrpSpPr>
                <p:cNvPr id="78" name="组合 44">
                  <a:extLst>
                    <a:ext uri="{FF2B5EF4-FFF2-40B4-BE49-F238E27FC236}">
                      <a16:creationId xmlns:a16="http://schemas.microsoft.com/office/drawing/2014/main" id="{4D26011C-A3AB-D353-C961-BC08BF77E50C}"/>
                    </a:ext>
                  </a:extLst>
                </p:cNvPr>
                <p:cNvGrpSpPr/>
                <p:nvPr/>
              </p:nvGrpSpPr>
              <p:grpSpPr>
                <a:xfrm>
                  <a:off x="6081947" y="4771376"/>
                  <a:ext cx="1604351" cy="1605033"/>
                  <a:chOff x="9426725" y="1554934"/>
                  <a:chExt cx="1604351" cy="1605033"/>
                </a:xfrm>
              </p:grpSpPr>
              <p:sp>
                <p:nvSpPr>
                  <p:cNvPr id="80" name="椭圆 46">
                    <a:extLst>
                      <a:ext uri="{FF2B5EF4-FFF2-40B4-BE49-F238E27FC236}">
                        <a16:creationId xmlns:a16="http://schemas.microsoft.com/office/drawing/2014/main" id="{40961BEF-4932-D291-F5DC-22DE43C61D32}"/>
                      </a:ext>
                    </a:extLst>
                  </p:cNvPr>
                  <p:cNvSpPr/>
                  <p:nvPr/>
                </p:nvSpPr>
                <p:spPr>
                  <a:xfrm>
                    <a:off x="9437178" y="1566069"/>
                    <a:ext cx="1593898" cy="1593898"/>
                  </a:xfrm>
                  <a:prstGeom prst="ellipse">
                    <a:avLst/>
                  </a:prstGeom>
                  <a:solidFill>
                    <a:srgbClr val="22F1F6"/>
                  </a:solidFill>
                  <a:ln>
                    <a:noFill/>
                  </a:ln>
                  <a:effectLst>
                    <a:innerShdw blurRad="571500" dist="241300" dir="5400000">
                      <a:srgbClr val="20B6BE">
                        <a:alpha val="80000"/>
                      </a:srgb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1" name="椭圆 47">
                    <a:extLst>
                      <a:ext uri="{FF2B5EF4-FFF2-40B4-BE49-F238E27FC236}">
                        <a16:creationId xmlns:a16="http://schemas.microsoft.com/office/drawing/2014/main" id="{93ACFF02-0BD5-7ABB-5DAA-A63225C4888C}"/>
                      </a:ext>
                    </a:extLst>
                  </p:cNvPr>
                  <p:cNvSpPr/>
                  <p:nvPr/>
                </p:nvSpPr>
                <p:spPr>
                  <a:xfrm>
                    <a:off x="9426725" y="1554934"/>
                    <a:ext cx="1593898" cy="159389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3"/>
                      </a:gs>
                      <a:gs pos="40000">
                        <a:srgbClr val="D6F133"/>
                      </a:gs>
                      <a:gs pos="100000">
                        <a:srgbClr val="92D050"/>
                      </a:gs>
                    </a:gsLst>
                    <a:path path="circle">
                      <a:fillToRect l="50000" t="-80000" r="50000" b="180000"/>
                    </a:path>
                    <a:tileRect/>
                  </a:gradFill>
                  <a:ln w="31750">
                    <a:solidFill>
                      <a:srgbClr val="D6F133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2" name="弧形 48">
                    <a:extLst>
                      <a:ext uri="{FF2B5EF4-FFF2-40B4-BE49-F238E27FC236}">
                        <a16:creationId xmlns:a16="http://schemas.microsoft.com/office/drawing/2014/main" id="{34888925-1E61-F2B0-C4D9-CDE1C3094CDF}"/>
                      </a:ext>
                    </a:extLst>
                  </p:cNvPr>
                  <p:cNvSpPr/>
                  <p:nvPr/>
                </p:nvSpPr>
                <p:spPr>
                  <a:xfrm rot="17150761">
                    <a:off x="9589212" y="1706945"/>
                    <a:ext cx="1382557" cy="1382557"/>
                  </a:xfrm>
                  <a:prstGeom prst="arc">
                    <a:avLst>
                      <a:gd name="adj1" fmla="val 14257598"/>
                      <a:gd name="adj2" fmla="val 17991522"/>
                    </a:avLst>
                  </a:prstGeom>
                  <a:ln w="127000" cap="rnd">
                    <a:solidFill>
                      <a:schemeClr val="bg1">
                        <a:alpha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3" name="弧形 49">
                    <a:extLst>
                      <a:ext uri="{FF2B5EF4-FFF2-40B4-BE49-F238E27FC236}">
                        <a16:creationId xmlns:a16="http://schemas.microsoft.com/office/drawing/2014/main" id="{346D4044-77EE-AD3A-2531-E9395EC44354}"/>
                      </a:ext>
                    </a:extLst>
                  </p:cNvPr>
                  <p:cNvSpPr/>
                  <p:nvPr/>
                </p:nvSpPr>
                <p:spPr>
                  <a:xfrm rot="17283909">
                    <a:off x="9629644" y="1685173"/>
                    <a:ext cx="1382557" cy="1382557"/>
                  </a:xfrm>
                  <a:prstGeom prst="arc">
                    <a:avLst>
                      <a:gd name="adj1" fmla="val 18582933"/>
                      <a:gd name="adj2" fmla="val 19067742"/>
                    </a:avLst>
                  </a:prstGeom>
                  <a:ln w="127000" cap="rnd">
                    <a:solidFill>
                      <a:schemeClr val="bg1">
                        <a:alpha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79" name="TextBox 322">
                  <a:extLst>
                    <a:ext uri="{FF2B5EF4-FFF2-40B4-BE49-F238E27FC236}">
                      <a16:creationId xmlns:a16="http://schemas.microsoft.com/office/drawing/2014/main" id="{EFB6A26E-57D0-01FA-BFA5-8132BD3D9F86}"/>
                    </a:ext>
                  </a:extLst>
                </p:cNvPr>
                <p:cNvSpPr txBox="1"/>
                <p:nvPr/>
              </p:nvSpPr>
              <p:spPr>
                <a:xfrm>
                  <a:off x="6385137" y="4960093"/>
                  <a:ext cx="1362874" cy="626293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srgbClr val="9FB70D">
                      <a:alpha val="93000"/>
                    </a:srgbClr>
                  </a:outerShdw>
                </a:effectLst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>
                    <a:defRPr sz="4000" b="1">
                      <a:solidFill>
                        <a:srgbClr val="22F1F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1pPr>
                </a:lstStyle>
                <a:p>
                  <a:endParaRPr lang="en-US" altLang="zh-CN" sz="24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75" name="文本框 57">
              <a:extLst>
                <a:ext uri="{FF2B5EF4-FFF2-40B4-BE49-F238E27FC236}">
                  <a16:creationId xmlns:a16="http://schemas.microsoft.com/office/drawing/2014/main" id="{BC6DC478-C9EC-9C39-94F9-91482E79A310}"/>
                </a:ext>
              </a:extLst>
            </p:cNvPr>
            <p:cNvSpPr txBox="1"/>
            <p:nvPr/>
          </p:nvSpPr>
          <p:spPr>
            <a:xfrm>
              <a:off x="5501489" y="3353321"/>
              <a:ext cx="87395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bg1"/>
                  </a:solidFill>
                  <a:latin typeface="UTM Cookies" panose="02040603050506020204" pitchFamily="18" charset="0"/>
                  <a:cs typeface="Calibri" panose="020F0502020204030204" pitchFamily="34" charset="0"/>
                  <a:sym typeface="+mn-lt"/>
                </a:rPr>
                <a:t>01</a:t>
              </a:r>
              <a:endParaRPr lang="zh-CN" altLang="en-US" sz="4400" b="1" dirty="0">
                <a:solidFill>
                  <a:schemeClr val="bg1"/>
                </a:solidFill>
                <a:latin typeface="UTM Cookies" panose="02040603050506020204" pitchFamily="18" charset="0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84" name="组合 33">
            <a:extLst>
              <a:ext uri="{FF2B5EF4-FFF2-40B4-BE49-F238E27FC236}">
                <a16:creationId xmlns:a16="http://schemas.microsoft.com/office/drawing/2014/main" id="{708018F6-C65E-DAA2-06B5-79FA541FE6C0}"/>
              </a:ext>
            </a:extLst>
          </p:cNvPr>
          <p:cNvGrpSpPr/>
          <p:nvPr/>
        </p:nvGrpSpPr>
        <p:grpSpPr>
          <a:xfrm>
            <a:off x="391320" y="4727477"/>
            <a:ext cx="1177219" cy="1194956"/>
            <a:chOff x="5327184" y="4853017"/>
            <a:chExt cx="1177219" cy="1194956"/>
          </a:xfrm>
        </p:grpSpPr>
        <p:grpSp>
          <p:nvGrpSpPr>
            <p:cNvPr id="85" name="组合 16">
              <a:extLst>
                <a:ext uri="{FF2B5EF4-FFF2-40B4-BE49-F238E27FC236}">
                  <a16:creationId xmlns:a16="http://schemas.microsoft.com/office/drawing/2014/main" id="{28E7C60E-2761-B32E-C55C-2E0672790843}"/>
                </a:ext>
              </a:extLst>
            </p:cNvPr>
            <p:cNvGrpSpPr/>
            <p:nvPr/>
          </p:nvGrpSpPr>
          <p:grpSpPr>
            <a:xfrm>
              <a:off x="5327184" y="4853017"/>
              <a:ext cx="1177219" cy="1194956"/>
              <a:chOff x="9272337" y="-1404832"/>
              <a:chExt cx="1597009" cy="1621072"/>
            </a:xfrm>
          </p:grpSpPr>
          <p:sp>
            <p:nvSpPr>
              <p:cNvPr id="87" name="椭圆 17">
                <a:extLst>
                  <a:ext uri="{FF2B5EF4-FFF2-40B4-BE49-F238E27FC236}">
                    <a16:creationId xmlns:a16="http://schemas.microsoft.com/office/drawing/2014/main" id="{97B53565-78A2-B887-04BA-E8234E86932C}"/>
                  </a:ext>
                </a:extLst>
              </p:cNvPr>
              <p:cNvSpPr/>
              <p:nvPr/>
            </p:nvSpPr>
            <p:spPr>
              <a:xfrm>
                <a:off x="9272337" y="-1377658"/>
                <a:ext cx="1593898" cy="1593898"/>
              </a:xfrm>
              <a:prstGeom prst="ellipse">
                <a:avLst/>
              </a:prstGeom>
              <a:solidFill>
                <a:srgbClr val="20B6BE"/>
              </a:solidFill>
              <a:ln>
                <a:noFill/>
              </a:ln>
              <a:effectLst>
                <a:outerShdw blurRad="254000" dist="635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88" name="组合 18">
                <a:extLst>
                  <a:ext uri="{FF2B5EF4-FFF2-40B4-BE49-F238E27FC236}">
                    <a16:creationId xmlns:a16="http://schemas.microsoft.com/office/drawing/2014/main" id="{41C116F2-8B47-A570-2816-2B4F84F5E117}"/>
                  </a:ext>
                </a:extLst>
              </p:cNvPr>
              <p:cNvGrpSpPr/>
              <p:nvPr/>
            </p:nvGrpSpPr>
            <p:grpSpPr>
              <a:xfrm>
                <a:off x="9272337" y="-1404832"/>
                <a:ext cx="1597009" cy="1597009"/>
                <a:chOff x="9437178" y="1562958"/>
                <a:chExt cx="1597009" cy="1597009"/>
              </a:xfrm>
            </p:grpSpPr>
            <p:sp>
              <p:nvSpPr>
                <p:cNvPr id="90" name="椭圆 20">
                  <a:extLst>
                    <a:ext uri="{FF2B5EF4-FFF2-40B4-BE49-F238E27FC236}">
                      <a16:creationId xmlns:a16="http://schemas.microsoft.com/office/drawing/2014/main" id="{5C8B82A3-5636-5390-90BC-3AB536E752E4}"/>
                    </a:ext>
                  </a:extLst>
                </p:cNvPr>
                <p:cNvSpPr/>
                <p:nvPr/>
              </p:nvSpPr>
              <p:spPr>
                <a:xfrm>
                  <a:off x="9437178" y="1566069"/>
                  <a:ext cx="1593898" cy="1593898"/>
                </a:xfrm>
                <a:prstGeom prst="ellipse">
                  <a:avLst/>
                </a:prstGeom>
                <a:solidFill>
                  <a:srgbClr val="22F1F6"/>
                </a:solidFill>
                <a:ln>
                  <a:noFill/>
                </a:ln>
                <a:effectLst>
                  <a:innerShdw blurRad="571500" dist="241300" dir="5400000">
                    <a:srgbClr val="20B6BE">
                      <a:alpha val="8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椭圆 21">
                  <a:extLst>
                    <a:ext uri="{FF2B5EF4-FFF2-40B4-BE49-F238E27FC236}">
                      <a16:creationId xmlns:a16="http://schemas.microsoft.com/office/drawing/2014/main" id="{6DCEEF06-C92F-45B8-958B-49E165AC6AF1}"/>
                    </a:ext>
                  </a:extLst>
                </p:cNvPr>
                <p:cNvSpPr/>
                <p:nvPr/>
              </p:nvSpPr>
              <p:spPr>
                <a:xfrm>
                  <a:off x="9440289" y="1562958"/>
                  <a:ext cx="1593898" cy="1593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22F1F6"/>
                    </a:gs>
                    <a:gs pos="40000">
                      <a:srgbClr val="22F1F6"/>
                    </a:gs>
                    <a:gs pos="100000">
                      <a:srgbClr val="20B6BE">
                        <a:alpha val="0"/>
                      </a:srgb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31750">
                  <a:solidFill>
                    <a:srgbClr val="22F1F6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弧形 22">
                  <a:extLst>
                    <a:ext uri="{FF2B5EF4-FFF2-40B4-BE49-F238E27FC236}">
                      <a16:creationId xmlns:a16="http://schemas.microsoft.com/office/drawing/2014/main" id="{9385C38F-8985-3CB7-6880-82F412BE64E3}"/>
                    </a:ext>
                  </a:extLst>
                </p:cNvPr>
                <p:cNvSpPr/>
                <p:nvPr/>
              </p:nvSpPr>
              <p:spPr>
                <a:xfrm rot="17150761">
                  <a:off x="9589212" y="1706945"/>
                  <a:ext cx="1382557" cy="1382557"/>
                </a:xfrm>
                <a:prstGeom prst="arc">
                  <a:avLst>
                    <a:gd name="adj1" fmla="val 14257598"/>
                    <a:gd name="adj2" fmla="val 1799152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弧形 23">
                  <a:extLst>
                    <a:ext uri="{FF2B5EF4-FFF2-40B4-BE49-F238E27FC236}">
                      <a16:creationId xmlns:a16="http://schemas.microsoft.com/office/drawing/2014/main" id="{3648E997-89B3-DE84-D095-F92F40930D0F}"/>
                    </a:ext>
                  </a:extLst>
                </p:cNvPr>
                <p:cNvSpPr/>
                <p:nvPr/>
              </p:nvSpPr>
              <p:spPr>
                <a:xfrm rot="17283909">
                  <a:off x="9629644" y="1685173"/>
                  <a:ext cx="1382557" cy="1382557"/>
                </a:xfrm>
                <a:prstGeom prst="arc">
                  <a:avLst>
                    <a:gd name="adj1" fmla="val 18582933"/>
                    <a:gd name="adj2" fmla="val 1906774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9" name="TextBox 1">
                <a:extLst>
                  <a:ext uri="{FF2B5EF4-FFF2-40B4-BE49-F238E27FC236}">
                    <a16:creationId xmlns:a16="http://schemas.microsoft.com/office/drawing/2014/main" id="{A8A0660E-23B4-D6E2-8F32-AD967312A427}"/>
                  </a:ext>
                </a:extLst>
              </p:cNvPr>
              <p:cNvSpPr txBox="1"/>
              <p:nvPr/>
            </p:nvSpPr>
            <p:spPr>
              <a:xfrm>
                <a:off x="9541021" y="-1197528"/>
                <a:ext cx="1286735" cy="626293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endParaRPr lang="en-US" altLang="zh-CN" sz="2400" b="1" dirty="0">
                  <a:solidFill>
                    <a:srgbClr val="FFFF00"/>
                  </a:solidFill>
                  <a:effectLst>
                    <a:outerShdw blurRad="177800" dist="50800" dir="16620000" sx="93000" sy="93000" rotWithShape="0">
                      <a:srgbClr val="20B6BE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86" name="文本框 58">
              <a:extLst>
                <a:ext uri="{FF2B5EF4-FFF2-40B4-BE49-F238E27FC236}">
                  <a16:creationId xmlns:a16="http://schemas.microsoft.com/office/drawing/2014/main" id="{996416E7-961C-361C-5B32-3ED97FA845F6}"/>
                </a:ext>
              </a:extLst>
            </p:cNvPr>
            <p:cNvSpPr txBox="1"/>
            <p:nvPr/>
          </p:nvSpPr>
          <p:spPr>
            <a:xfrm>
              <a:off x="5511844" y="5055758"/>
              <a:ext cx="87395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bg1"/>
                  </a:solidFill>
                  <a:latin typeface="UTM Cookies" panose="02040603050506020204" pitchFamily="18" charset="0"/>
                  <a:cs typeface="+mn-ea"/>
                  <a:sym typeface="+mn-lt"/>
                </a:rPr>
                <a:t>02</a:t>
              </a:r>
              <a:endParaRPr lang="zh-CN" altLang="en-US" sz="4400" b="1" dirty="0">
                <a:solidFill>
                  <a:schemeClr val="bg1"/>
                </a:solidFill>
                <a:latin typeface="UTM Cookies" panose="02040603050506020204" pitchFamily="18" charset="0"/>
                <a:cs typeface="+mn-ea"/>
                <a:sym typeface="+mn-lt"/>
              </a:endParaRP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FF46C61C-24C9-3A07-E45B-3565D7E571A4}"/>
              </a:ext>
            </a:extLst>
          </p:cNvPr>
          <p:cNvSpPr txBox="1"/>
          <p:nvPr/>
        </p:nvSpPr>
        <p:spPr>
          <a:xfrm>
            <a:off x="250054" y="1567731"/>
            <a:ext cx="3033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UTM Cookies" panose="02040603050506020204" pitchFamily="18" charset="0"/>
              </a:rPr>
              <a:t>VÍ DỤ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AAE6A91-0094-928D-0A14-9B4422EC7B9D}"/>
              </a:ext>
            </a:extLst>
          </p:cNvPr>
          <p:cNvGrpSpPr/>
          <p:nvPr/>
        </p:nvGrpSpPr>
        <p:grpSpPr>
          <a:xfrm>
            <a:off x="5346039" y="290806"/>
            <a:ext cx="6351223" cy="2887379"/>
            <a:chOff x="2859240" y="265043"/>
            <a:chExt cx="10306338" cy="6378617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A8A7D9E2-E25C-1AAB-1B2B-515C9665B0E5}"/>
                </a:ext>
              </a:extLst>
            </p:cNvPr>
            <p:cNvSpPr txBox="1"/>
            <p:nvPr/>
          </p:nvSpPr>
          <p:spPr>
            <a:xfrm>
              <a:off x="2859240" y="265043"/>
              <a:ext cx="10306338" cy="2829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err="1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Trò</a:t>
              </a:r>
              <a:r>
                <a:rPr lang="en-US" sz="6000" b="1" dirty="0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 </a:t>
              </a:r>
              <a:r>
                <a:rPr lang="en-US" sz="6000" b="1" dirty="0" err="1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Chơi</a:t>
              </a:r>
              <a:endParaRPr lang="en-US" sz="6000" b="1" dirty="0">
                <a:ln w="1905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endParaRPr>
            </a:p>
            <a:p>
              <a:pPr algn="ctr">
                <a:lnSpc>
                  <a:spcPct val="130000"/>
                </a:lnSpc>
              </a:pPr>
              <a:r>
                <a:rPr lang="en-US" sz="4800" b="1" dirty="0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ĐIỂM DANH THEO TÊN CÁC HÌNH KHỐI</a:t>
              </a:r>
              <a:endParaRPr lang="en-US" sz="4800" b="1" dirty="0">
                <a:ln w="190500">
                  <a:solidFill>
                    <a:schemeClr val="bg1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8BCE1C2C-6FBD-1DF4-EEAB-63DCB85A20E3}"/>
                </a:ext>
              </a:extLst>
            </p:cNvPr>
            <p:cNvSpPr txBox="1"/>
            <p:nvPr/>
          </p:nvSpPr>
          <p:spPr>
            <a:xfrm>
              <a:off x="2898840" y="267178"/>
              <a:ext cx="10207174" cy="6376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Trò</a:t>
              </a:r>
              <a:r>
                <a:rPr lang="en-US" sz="6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 </a:t>
              </a:r>
              <a:r>
                <a:rPr lang="en-US" sz="60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Chơi</a:t>
              </a:r>
              <a:endPara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endParaRPr>
            </a:p>
            <a:p>
              <a:pPr algn="ctr">
                <a:lnSpc>
                  <a:spcPct val="130000"/>
                </a:lnSpc>
              </a:pP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Đ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I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Ể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M 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D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A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H 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7C8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H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CC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E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O 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FF33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</a:t>
              </a:r>
              <a:r>
                <a:rPr lang="en-US" sz="48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Ê</a:t>
              </a:r>
              <a:r>
                <a:rPr lang="en-US" sz="48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 </a:t>
              </a:r>
              <a:r>
                <a:rPr lang="en-US" sz="48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C</a:t>
              </a:r>
              <a:r>
                <a:rPr lang="en-US" sz="48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Á</a:t>
              </a:r>
              <a:r>
                <a:rPr lang="en-US" sz="48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C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H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Ì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H 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K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H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CC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Ố</a:t>
              </a:r>
              <a:r>
                <a:rPr lang="en-US" sz="48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I</a:t>
              </a:r>
              <a:r>
                <a:rPr lang="en-US" sz="48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endParaRPr lang="en-US" sz="48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FF3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endParaRPr>
            </a:p>
            <a:p>
              <a:pPr algn="ctr">
                <a:lnSpc>
                  <a:spcPct val="130000"/>
                </a:lnSpc>
              </a:pPr>
              <a:endParaRPr lang="en-US" sz="48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514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 tmFilter="0,0; .5, 1; 1, 1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" presetClass="entr" presetSubtype="8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1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2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5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6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0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1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4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5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" grpId="0"/>
          <p:bldP spid="72" grpId="0"/>
          <p:bldP spid="9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 tmFilter="0,0; .5, 1; 1, 1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" grpId="0"/>
          <p:bldP spid="72" grpId="0"/>
          <p:bldP spid="94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7AF7B8-72B4-94D1-7A9F-FBFFBC6CE6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2000" contrast="3000"/>
                    </a14:imgEffect>
                  </a14:imgLayer>
                </a14:imgProps>
              </a:ext>
            </a:extLst>
          </a:blip>
          <a:srcRect t="4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7" name="Picture 46" descr="A picture containing indoor, window&#10;&#10;Description automatically generated">
            <a:extLst>
              <a:ext uri="{FF2B5EF4-FFF2-40B4-BE49-F238E27FC236}">
                <a16:creationId xmlns:a16="http://schemas.microsoft.com/office/drawing/2014/main" id="{5D7BF904-9ECB-275A-8AD7-F432BF73E6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906" y="1290233"/>
            <a:ext cx="7821153" cy="4749806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CBAF2A5C-3B20-1D41-2B9D-B122A597B984}"/>
              </a:ext>
            </a:extLst>
          </p:cNvPr>
          <p:cNvGrpSpPr/>
          <p:nvPr/>
        </p:nvGrpSpPr>
        <p:grpSpPr>
          <a:xfrm>
            <a:off x="4959308" y="2205034"/>
            <a:ext cx="5008574" cy="1107996"/>
            <a:chOff x="4149460" y="8204395"/>
            <a:chExt cx="7193905" cy="1107996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A5D2C55-2617-52AC-EE17-54D57E94F7BA}"/>
                </a:ext>
              </a:extLst>
            </p:cNvPr>
            <p:cNvSpPr txBox="1"/>
            <p:nvPr/>
          </p:nvSpPr>
          <p:spPr>
            <a:xfrm>
              <a:off x="4149463" y="8204395"/>
              <a:ext cx="719390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ln w="2540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THỰC HÀNH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334DDC0-5889-364F-E276-FA625F5D4081}"/>
                </a:ext>
              </a:extLst>
            </p:cNvPr>
            <p:cNvSpPr txBox="1"/>
            <p:nvPr/>
          </p:nvSpPr>
          <p:spPr>
            <a:xfrm>
              <a:off x="4149460" y="8204395"/>
              <a:ext cx="719390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</a:t>
              </a:r>
              <a:r>
                <a:rPr lang="en-US" sz="6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H</a:t>
              </a:r>
              <a:r>
                <a:rPr lang="en-US" sz="6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Ự</a:t>
              </a:r>
              <a:r>
                <a:rPr lang="en-US" sz="6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7C8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C </a:t>
              </a:r>
              <a:r>
                <a:rPr lang="en-US" sz="6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CC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H</a:t>
              </a:r>
              <a:r>
                <a:rPr lang="en-US" sz="6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7C8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À</a:t>
              </a:r>
              <a:r>
                <a:rPr lang="en-US" sz="6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</a:t>
              </a:r>
              <a:r>
                <a:rPr lang="en-US" sz="6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FF33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069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E68B4BC-7DA0-59C4-531A-A9A383263B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5888"/>
                    </a14:imgEffect>
                    <a14:imgEffect>
                      <a14:saturation sat="120000"/>
                    </a14:imgEffect>
                    <a14:imgEffect>
                      <a14:brightnessContrast bright="5000" contrast="4000"/>
                    </a14:imgEffect>
                  </a14:imgLayer>
                </a14:imgProps>
              </a:ext>
            </a:extLst>
          </a:blip>
          <a:srcRect t="903" b="1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1282B478-25B9-2B89-7746-CF77ECCCC0F1}"/>
              </a:ext>
            </a:extLst>
          </p:cNvPr>
          <p:cNvSpPr/>
          <p:nvPr/>
        </p:nvSpPr>
        <p:spPr>
          <a:xfrm>
            <a:off x="5571796" y="1941786"/>
            <a:ext cx="1048407" cy="798786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/>
          <a:lstStyle/>
          <a:p>
            <a:pPr algn="ctr"/>
            <a:r>
              <a:rPr lang="en-US" sz="4800" b="1" dirty="0"/>
              <a:t>1</a:t>
            </a: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3DDA6672-6423-ACC5-1100-BAD0ED539B54}"/>
              </a:ext>
            </a:extLst>
          </p:cNvPr>
          <p:cNvSpPr/>
          <p:nvPr/>
        </p:nvSpPr>
        <p:spPr>
          <a:xfrm>
            <a:off x="1887920" y="3429000"/>
            <a:ext cx="1048407" cy="798786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/>
          <a:lstStyle/>
          <a:p>
            <a:pPr algn="ctr"/>
            <a:r>
              <a:rPr lang="en-US" sz="4800" b="1" dirty="0"/>
              <a:t>2</a:t>
            </a:r>
          </a:p>
        </p:txBody>
      </p:sp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2A446C05-15DE-DF63-D46A-52F786714048}"/>
              </a:ext>
            </a:extLst>
          </p:cNvPr>
          <p:cNvSpPr/>
          <p:nvPr/>
        </p:nvSpPr>
        <p:spPr>
          <a:xfrm>
            <a:off x="7611284" y="2740572"/>
            <a:ext cx="1048407" cy="798786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/>
          <a:lstStyle/>
          <a:p>
            <a:pPr algn="ctr"/>
            <a:r>
              <a:rPr lang="en-US" sz="4800" b="1" dirty="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EEC505-BCB6-7927-6D20-59F68C8615C2}"/>
              </a:ext>
            </a:extLst>
          </p:cNvPr>
          <p:cNvSpPr txBox="1"/>
          <p:nvPr/>
        </p:nvSpPr>
        <p:spPr>
          <a:xfrm>
            <a:off x="8113986" y="179154"/>
            <a:ext cx="3827496" cy="1736646"/>
          </a:xfrm>
          <a:custGeom>
            <a:avLst/>
            <a:gdLst>
              <a:gd name="connsiteX0" fmla="*/ 0 w 3827496"/>
              <a:gd name="connsiteY0" fmla="*/ 289447 h 1736646"/>
              <a:gd name="connsiteX1" fmla="*/ 289447 w 3827496"/>
              <a:gd name="connsiteY1" fmla="*/ 0 h 1736646"/>
              <a:gd name="connsiteX2" fmla="*/ 3538049 w 3827496"/>
              <a:gd name="connsiteY2" fmla="*/ 0 h 1736646"/>
              <a:gd name="connsiteX3" fmla="*/ 3827496 w 3827496"/>
              <a:gd name="connsiteY3" fmla="*/ 289447 h 1736646"/>
              <a:gd name="connsiteX4" fmla="*/ 3827496 w 3827496"/>
              <a:gd name="connsiteY4" fmla="*/ 1447199 h 1736646"/>
              <a:gd name="connsiteX5" fmla="*/ 3538049 w 3827496"/>
              <a:gd name="connsiteY5" fmla="*/ 1736646 h 1736646"/>
              <a:gd name="connsiteX6" fmla="*/ 289447 w 3827496"/>
              <a:gd name="connsiteY6" fmla="*/ 1736646 h 1736646"/>
              <a:gd name="connsiteX7" fmla="*/ 0 w 3827496"/>
              <a:gd name="connsiteY7" fmla="*/ 1447199 h 1736646"/>
              <a:gd name="connsiteX8" fmla="*/ 0 w 3827496"/>
              <a:gd name="connsiteY8" fmla="*/ 289447 h 17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7496" h="1736646" fill="none" extrusionOk="0">
                <a:moveTo>
                  <a:pt x="0" y="289447"/>
                </a:moveTo>
                <a:cubicBezTo>
                  <a:pt x="991" y="156402"/>
                  <a:pt x="132384" y="4689"/>
                  <a:pt x="289447" y="0"/>
                </a:cubicBezTo>
                <a:cubicBezTo>
                  <a:pt x="1268268" y="72427"/>
                  <a:pt x="2391201" y="61419"/>
                  <a:pt x="3538049" y="0"/>
                </a:cubicBezTo>
                <a:cubicBezTo>
                  <a:pt x="3693554" y="-29961"/>
                  <a:pt x="3812962" y="125194"/>
                  <a:pt x="3827496" y="289447"/>
                </a:cubicBezTo>
                <a:cubicBezTo>
                  <a:pt x="3897920" y="511958"/>
                  <a:pt x="3773182" y="926525"/>
                  <a:pt x="3827496" y="1447199"/>
                </a:cubicBezTo>
                <a:cubicBezTo>
                  <a:pt x="3828727" y="1600808"/>
                  <a:pt x="3689943" y="1727719"/>
                  <a:pt x="3538049" y="1736646"/>
                </a:cubicBezTo>
                <a:cubicBezTo>
                  <a:pt x="2486505" y="1766473"/>
                  <a:pt x="1835049" y="1657340"/>
                  <a:pt x="289447" y="1736646"/>
                </a:cubicBezTo>
                <a:cubicBezTo>
                  <a:pt x="136006" y="1735921"/>
                  <a:pt x="-28555" y="1612703"/>
                  <a:pt x="0" y="1447199"/>
                </a:cubicBezTo>
                <a:cubicBezTo>
                  <a:pt x="63432" y="935498"/>
                  <a:pt x="-13548" y="528218"/>
                  <a:pt x="0" y="289447"/>
                </a:cubicBezTo>
                <a:close/>
              </a:path>
              <a:path w="3827496" h="1736646" stroke="0" extrusionOk="0">
                <a:moveTo>
                  <a:pt x="0" y="289447"/>
                </a:moveTo>
                <a:cubicBezTo>
                  <a:pt x="25197" y="136458"/>
                  <a:pt x="140503" y="22738"/>
                  <a:pt x="289447" y="0"/>
                </a:cubicBezTo>
                <a:cubicBezTo>
                  <a:pt x="1261094" y="123000"/>
                  <a:pt x="3153996" y="-96860"/>
                  <a:pt x="3538049" y="0"/>
                </a:cubicBezTo>
                <a:cubicBezTo>
                  <a:pt x="3692251" y="-4310"/>
                  <a:pt x="3831954" y="120602"/>
                  <a:pt x="3827496" y="289447"/>
                </a:cubicBezTo>
                <a:cubicBezTo>
                  <a:pt x="3801860" y="561729"/>
                  <a:pt x="3741929" y="1106160"/>
                  <a:pt x="3827496" y="1447199"/>
                </a:cubicBezTo>
                <a:cubicBezTo>
                  <a:pt x="3815738" y="1611316"/>
                  <a:pt x="3688819" y="1735159"/>
                  <a:pt x="3538049" y="1736646"/>
                </a:cubicBezTo>
                <a:cubicBezTo>
                  <a:pt x="2996002" y="1575939"/>
                  <a:pt x="1467644" y="1776313"/>
                  <a:pt x="289447" y="1736646"/>
                </a:cubicBezTo>
                <a:cubicBezTo>
                  <a:pt x="118566" y="1734419"/>
                  <a:pt x="-14066" y="1600684"/>
                  <a:pt x="0" y="1447199"/>
                </a:cubicBezTo>
                <a:cubicBezTo>
                  <a:pt x="-39796" y="1244658"/>
                  <a:pt x="85194" y="804820"/>
                  <a:pt x="0" y="289447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THỬ THÁCH DỰNG LỀU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338864A-8DAA-23F5-C7FA-21C103C46536}"/>
              </a:ext>
            </a:extLst>
          </p:cNvPr>
          <p:cNvGrpSpPr/>
          <p:nvPr/>
        </p:nvGrpSpPr>
        <p:grpSpPr>
          <a:xfrm>
            <a:off x="802432" y="61644"/>
            <a:ext cx="3461658" cy="1880142"/>
            <a:chOff x="802432" y="61644"/>
            <a:chExt cx="3461658" cy="188014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FF29B37-FA2E-FD05-3872-34A648CF1E3D}"/>
                </a:ext>
              </a:extLst>
            </p:cNvPr>
            <p:cNvGrpSpPr/>
            <p:nvPr/>
          </p:nvGrpSpPr>
          <p:grpSpPr>
            <a:xfrm>
              <a:off x="802432" y="61644"/>
              <a:ext cx="3461658" cy="1880142"/>
              <a:chOff x="-1" y="-308083"/>
              <a:chExt cx="6262148" cy="3401181"/>
            </a:xfrm>
          </p:grpSpPr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F543C53B-7B1D-0FEA-0ED0-18E0DEEC1A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-1" y="-308083"/>
                <a:ext cx="2640159" cy="3287745"/>
              </a:xfrm>
              <a:prstGeom prst="rect">
                <a:avLst/>
              </a:prstGeo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54C11E5F-D358-D19C-10AF-23265D7041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644407" y="2988"/>
                <a:ext cx="2114211" cy="2743233"/>
              </a:xfrm>
              <a:prstGeom prst="rect">
                <a:avLst/>
              </a:prstGeo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FB1D2012-4A18-F98E-FAEA-15408FA175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297530" y="-127918"/>
                <a:ext cx="2964617" cy="3221016"/>
              </a:xfrm>
              <a:prstGeom prst="rect">
                <a:avLst/>
              </a:prstGeo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</p:grpSp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id="{38366F2F-6DD6-8194-19F7-77DEF0038F0A}"/>
                </a:ext>
              </a:extLst>
            </p:cNvPr>
            <p:cNvSpPr/>
            <p:nvPr/>
          </p:nvSpPr>
          <p:spPr>
            <a:xfrm>
              <a:off x="3682984" y="280603"/>
              <a:ext cx="319849" cy="288913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480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"/>
                            </p:stCondLst>
                            <p:childTnLst>
                              <p:par>
                                <p:cTn id="1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00"/>
                            </p:stCondLst>
                            <p:childTnLst>
                              <p:par>
                                <p:cTn id="2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00"/>
                            </p:stCondLst>
                            <p:childTnLst>
                              <p:par>
                                <p:cTn id="27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00"/>
                            </p:stCondLst>
                            <p:childTnLst>
                              <p:par>
                                <p:cTn id="3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00"/>
                            </p:stCondLst>
                            <p:childTnLst>
                              <p:par>
                                <p:cTn id="3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61" grpId="0" animBg="1"/>
      <p:bldP spid="61" grpId="1" animBg="1"/>
      <p:bldP spid="62" grpId="0" animBg="1"/>
      <p:bldP spid="6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7AF7B8-72B4-94D1-7A9F-FBFFBC6CE6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2000" contrast="3000"/>
                    </a14:imgEffect>
                  </a14:imgLayer>
                </a14:imgProps>
              </a:ext>
            </a:extLst>
          </a:blip>
          <a:srcRect t="4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D0A3C0C-BCA0-D894-5470-A8CCC3B4B8DF}"/>
              </a:ext>
            </a:extLst>
          </p:cNvPr>
          <p:cNvSpPr/>
          <p:nvPr/>
        </p:nvSpPr>
        <p:spPr>
          <a:xfrm>
            <a:off x="209390" y="203360"/>
            <a:ext cx="11773220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A173FB57-3891-8C5A-F1EF-05BEE9647A0D}"/>
              </a:ext>
            </a:extLst>
          </p:cNvPr>
          <p:cNvSpPr/>
          <p:nvPr/>
        </p:nvSpPr>
        <p:spPr>
          <a:xfrm>
            <a:off x="465400" y="398216"/>
            <a:ext cx="902577" cy="706821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/>
          <a:lstStyle/>
          <a:p>
            <a:pPr algn="ctr"/>
            <a:r>
              <a:rPr lang="en-US" sz="4400" b="1" dirty="0"/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5F8326-026B-03C7-BAFC-B6C704879F63}"/>
              </a:ext>
            </a:extLst>
          </p:cNvPr>
          <p:cNvSpPr txBox="1"/>
          <p:nvPr/>
        </p:nvSpPr>
        <p:spPr>
          <a:xfrm>
            <a:off x="1367977" y="458706"/>
            <a:ext cx="8123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UTM Duepuntozero" panose="02040603050506020204" pitchFamily="18" charset="0"/>
              </a:rPr>
              <a:t>Quan </a:t>
            </a:r>
            <a:r>
              <a:rPr lang="en-US" sz="3600" b="1" dirty="0" err="1">
                <a:latin typeface="UTM Duepuntozero" panose="02040603050506020204" pitchFamily="18" charset="0"/>
              </a:rPr>
              <a:t>sát</a:t>
            </a:r>
            <a:r>
              <a:rPr lang="en-US" sz="3600" b="1" dirty="0"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latin typeface="UTM Duepuntozero" panose="02040603050506020204" pitchFamily="18" charset="0"/>
              </a:rPr>
              <a:t>các</a:t>
            </a:r>
            <a:r>
              <a:rPr lang="en-US" sz="3600" b="1" dirty="0"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latin typeface="UTM Duepuntozero" panose="02040603050506020204" pitchFamily="18" charset="0"/>
              </a:rPr>
              <a:t>hình</a:t>
            </a:r>
            <a:r>
              <a:rPr lang="en-US" sz="3600" b="1" dirty="0"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latin typeface="UTM Duepuntozero" panose="02040603050506020204" pitchFamily="18" charset="0"/>
              </a:rPr>
              <a:t>phẳng</a:t>
            </a:r>
            <a:r>
              <a:rPr lang="en-US" sz="3600" b="1" dirty="0"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latin typeface="UTM Duepuntozero" panose="02040603050506020204" pitchFamily="18" charset="0"/>
              </a:rPr>
              <a:t>và</a:t>
            </a:r>
            <a:r>
              <a:rPr lang="en-US" sz="3600" b="1" dirty="0"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latin typeface="UTM Duepuntozero" panose="02040603050506020204" pitchFamily="18" charset="0"/>
              </a:rPr>
              <a:t>hình</a:t>
            </a:r>
            <a:r>
              <a:rPr lang="en-US" sz="3600" b="1" dirty="0"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latin typeface="UTM Duepuntozero" panose="02040603050506020204" pitchFamily="18" charset="0"/>
              </a:rPr>
              <a:t>khối</a:t>
            </a:r>
            <a:r>
              <a:rPr lang="en-US" sz="3600" b="1" dirty="0"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latin typeface="UTM Duepuntozero" panose="02040603050506020204" pitchFamily="18" charset="0"/>
              </a:rPr>
              <a:t>dưới</a:t>
            </a:r>
            <a:r>
              <a:rPr lang="en-US" sz="3600" b="1" dirty="0"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latin typeface="UTM Duepuntozero" panose="02040603050506020204" pitchFamily="18" charset="0"/>
              </a:rPr>
              <a:t>đây</a:t>
            </a:r>
            <a:r>
              <a:rPr lang="en-US" sz="3600" b="1" dirty="0">
                <a:latin typeface="UTM Duepuntozero" panose="020406030505060202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C56430-86DD-44B6-CCD1-2CB828014A9C}"/>
              </a:ext>
            </a:extLst>
          </p:cNvPr>
          <p:cNvSpPr txBox="1"/>
          <p:nvPr/>
        </p:nvSpPr>
        <p:spPr>
          <a:xfrm>
            <a:off x="465400" y="1265319"/>
            <a:ext cx="4432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a) </a:t>
            </a:r>
            <a:r>
              <a:rPr lang="en-US" sz="3200" b="1" dirty="0" err="1">
                <a:solidFill>
                  <a:srgbClr val="FF0000"/>
                </a:solidFill>
              </a:rPr>
              <a:t>Kể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hình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phẳng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CDEA9B7-95D0-BF79-95DF-9DB87824B6F7}"/>
              </a:ext>
            </a:extLst>
          </p:cNvPr>
          <p:cNvSpPr txBox="1"/>
          <p:nvPr/>
        </p:nvSpPr>
        <p:spPr>
          <a:xfrm>
            <a:off x="465400" y="1971894"/>
            <a:ext cx="4432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b) </a:t>
            </a:r>
            <a:r>
              <a:rPr lang="en-US" sz="3200" b="1" dirty="0" err="1">
                <a:solidFill>
                  <a:srgbClr val="FF0000"/>
                </a:solidFill>
              </a:rPr>
              <a:t>Kể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hình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khối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EAED19-B32F-B1E7-A371-97B9D6BEB8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5400" y="2866694"/>
            <a:ext cx="7313495" cy="3153002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7F279154-3A7D-E3C5-3398-CF249ACFE4C5}"/>
              </a:ext>
            </a:extLst>
          </p:cNvPr>
          <p:cNvGrpSpPr/>
          <p:nvPr/>
        </p:nvGrpSpPr>
        <p:grpSpPr>
          <a:xfrm>
            <a:off x="7919101" y="2556669"/>
            <a:ext cx="3807499" cy="4003226"/>
            <a:chOff x="8001897" y="2517912"/>
            <a:chExt cx="3807499" cy="4003226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6DF66922-F53D-8C77-935C-D6C0EAD0E164}"/>
                </a:ext>
              </a:extLst>
            </p:cNvPr>
            <p:cNvSpPr/>
            <p:nvPr/>
          </p:nvSpPr>
          <p:spPr>
            <a:xfrm>
              <a:off x="8519278" y="2517912"/>
              <a:ext cx="2888541" cy="1657573"/>
            </a:xfrm>
            <a:custGeom>
              <a:avLst/>
              <a:gdLst>
                <a:gd name="connsiteX0" fmla="*/ 0 w 2888541"/>
                <a:gd name="connsiteY0" fmla="*/ 276268 h 1657573"/>
                <a:gd name="connsiteX1" fmla="*/ 276268 w 2888541"/>
                <a:gd name="connsiteY1" fmla="*/ 0 h 1657573"/>
                <a:gd name="connsiteX2" fmla="*/ 2612273 w 2888541"/>
                <a:gd name="connsiteY2" fmla="*/ 0 h 1657573"/>
                <a:gd name="connsiteX3" fmla="*/ 2888541 w 2888541"/>
                <a:gd name="connsiteY3" fmla="*/ 276268 h 1657573"/>
                <a:gd name="connsiteX4" fmla="*/ 2888541 w 2888541"/>
                <a:gd name="connsiteY4" fmla="*/ 1381305 h 1657573"/>
                <a:gd name="connsiteX5" fmla="*/ 2612273 w 2888541"/>
                <a:gd name="connsiteY5" fmla="*/ 1657573 h 1657573"/>
                <a:gd name="connsiteX6" fmla="*/ 276268 w 2888541"/>
                <a:gd name="connsiteY6" fmla="*/ 1657573 h 1657573"/>
                <a:gd name="connsiteX7" fmla="*/ 0 w 2888541"/>
                <a:gd name="connsiteY7" fmla="*/ 1381305 h 1657573"/>
                <a:gd name="connsiteX8" fmla="*/ 0 w 2888541"/>
                <a:gd name="connsiteY8" fmla="*/ 276268 h 165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8541" h="1657573" fill="none" extrusionOk="0">
                  <a:moveTo>
                    <a:pt x="0" y="276268"/>
                  </a:moveTo>
                  <a:cubicBezTo>
                    <a:pt x="76" y="125740"/>
                    <a:pt x="125096" y="2362"/>
                    <a:pt x="276268" y="0"/>
                  </a:cubicBezTo>
                  <a:cubicBezTo>
                    <a:pt x="1132259" y="72427"/>
                    <a:pt x="2171805" y="61419"/>
                    <a:pt x="2612273" y="0"/>
                  </a:cubicBezTo>
                  <a:cubicBezTo>
                    <a:pt x="2764246" y="-4172"/>
                    <a:pt x="2883308" y="122106"/>
                    <a:pt x="2888541" y="276268"/>
                  </a:cubicBezTo>
                  <a:cubicBezTo>
                    <a:pt x="2938520" y="824394"/>
                    <a:pt x="2904272" y="1256471"/>
                    <a:pt x="2888541" y="1381305"/>
                  </a:cubicBezTo>
                  <a:cubicBezTo>
                    <a:pt x="2891899" y="1516843"/>
                    <a:pt x="2756089" y="1647750"/>
                    <a:pt x="2612273" y="1657573"/>
                  </a:cubicBezTo>
                  <a:cubicBezTo>
                    <a:pt x="2167923" y="1687400"/>
                    <a:pt x="1020063" y="1578267"/>
                    <a:pt x="276268" y="1657573"/>
                  </a:cubicBezTo>
                  <a:cubicBezTo>
                    <a:pt x="126808" y="1657220"/>
                    <a:pt x="-14583" y="1536768"/>
                    <a:pt x="0" y="1381305"/>
                  </a:cubicBezTo>
                  <a:cubicBezTo>
                    <a:pt x="-75329" y="1251181"/>
                    <a:pt x="54893" y="791664"/>
                    <a:pt x="0" y="276268"/>
                  </a:cubicBezTo>
                  <a:close/>
                </a:path>
                <a:path w="2888541" h="1657573" stroke="0" extrusionOk="0">
                  <a:moveTo>
                    <a:pt x="0" y="276268"/>
                  </a:moveTo>
                  <a:cubicBezTo>
                    <a:pt x="7413" y="125710"/>
                    <a:pt x="135193" y="23968"/>
                    <a:pt x="276268" y="0"/>
                  </a:cubicBezTo>
                  <a:cubicBezTo>
                    <a:pt x="734270" y="123000"/>
                    <a:pt x="2257503" y="-96860"/>
                    <a:pt x="2612273" y="0"/>
                  </a:cubicBezTo>
                  <a:cubicBezTo>
                    <a:pt x="2756733" y="-6188"/>
                    <a:pt x="2890240" y="120265"/>
                    <a:pt x="2888541" y="276268"/>
                  </a:cubicBezTo>
                  <a:cubicBezTo>
                    <a:pt x="2891152" y="394968"/>
                    <a:pt x="2834371" y="1083966"/>
                    <a:pt x="2888541" y="1381305"/>
                  </a:cubicBezTo>
                  <a:cubicBezTo>
                    <a:pt x="2860541" y="1544028"/>
                    <a:pt x="2740421" y="1653575"/>
                    <a:pt x="2612273" y="1657573"/>
                  </a:cubicBezTo>
                  <a:cubicBezTo>
                    <a:pt x="1851650" y="1496866"/>
                    <a:pt x="1273574" y="1697240"/>
                    <a:pt x="276268" y="1657573"/>
                  </a:cubicBezTo>
                  <a:cubicBezTo>
                    <a:pt x="115556" y="1655930"/>
                    <a:pt x="-26145" y="1522040"/>
                    <a:pt x="0" y="1381305"/>
                  </a:cubicBezTo>
                  <a:cubicBezTo>
                    <a:pt x="86692" y="843498"/>
                    <a:pt x="-66853" y="591439"/>
                    <a:pt x="0" y="276268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74320" rtlCol="0" anchor="ctr"/>
            <a:lstStyle/>
            <a:p>
              <a:pPr algn="ctr"/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  <a:cs typeface="Calibri" panose="020F0502020204030204" pitchFamily="34" charset="0"/>
                </a:rPr>
                <a:t>THẢO LUẬN NHÓM ĐÔI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457BF59-3F82-0344-A0A3-D5491369F4EB}"/>
                </a:ext>
              </a:extLst>
            </p:cNvPr>
            <p:cNvGrpSpPr/>
            <p:nvPr/>
          </p:nvGrpSpPr>
          <p:grpSpPr>
            <a:xfrm>
              <a:off x="8001897" y="3789019"/>
              <a:ext cx="3807499" cy="2732119"/>
              <a:chOff x="1197026" y="4232126"/>
              <a:chExt cx="3751815" cy="2630711"/>
            </a:xfrm>
          </p:grpSpPr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C86601CE-BE90-FBAB-5E6B-2C1192E1AA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01180" y="4246637"/>
                <a:ext cx="2047661" cy="2616200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8398594B-FD54-CBC8-8928-EB57C29EFF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97026" y="4232126"/>
                <a:ext cx="1811038" cy="2616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110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789</Words>
  <Application>Microsoft Office PowerPoint</Application>
  <PresentationFormat>Widescreen</PresentationFormat>
  <Paragraphs>148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Calibri Light</vt:lpstr>
      <vt:lpstr>SVN-Hole Hearted</vt:lpstr>
      <vt:lpstr>SVN-Poky's</vt:lpstr>
      <vt:lpstr>UTM Cookies</vt:lpstr>
      <vt:lpstr>UTM Duepuntozero</vt:lpstr>
      <vt:lpstr>UTM Edwardian</vt:lpstr>
      <vt:lpstr>UVN Banh Mi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PHAM ANH THU</dc:creator>
  <cp:lastModifiedBy>Phạm Minh Trường [GV]</cp:lastModifiedBy>
  <cp:revision>4</cp:revision>
  <dcterms:created xsi:type="dcterms:W3CDTF">2022-06-21T08:32:30Z</dcterms:created>
  <dcterms:modified xsi:type="dcterms:W3CDTF">2022-09-06T03:58:46Z</dcterms:modified>
</cp:coreProperties>
</file>